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4" r:id="rId1"/>
  </p:sldMasterIdLst>
  <p:notesMasterIdLst>
    <p:notesMasterId r:id="rId3"/>
  </p:notesMasterIdLst>
  <p:sldIdLst>
    <p:sldId id="257" r:id="rId2"/>
  </p:sldIdLst>
  <p:sldSz cx="7561263" cy="10693400"/>
  <p:notesSz cx="6858000" cy="994568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8">
          <p15:clr>
            <a:srgbClr val="A4A3A4"/>
          </p15:clr>
        </p15:guide>
        <p15:guide id="2" pos="238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  <a:srgbClr val="FF0066"/>
    <a:srgbClr val="006699"/>
    <a:srgbClr val="008000"/>
    <a:srgbClr val="009999"/>
    <a:srgbClr val="0070C0"/>
    <a:srgbClr val="FF6700"/>
    <a:srgbClr val="00DBD6"/>
    <a:srgbClr val="00F4EE"/>
    <a:srgbClr val="F7964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832" autoAdjust="0"/>
    <p:restoredTop sz="94660"/>
  </p:normalViewPr>
  <p:slideViewPr>
    <p:cSldViewPr>
      <p:cViewPr varScale="1">
        <p:scale>
          <a:sx n="52" d="100"/>
          <a:sy n="52" d="100"/>
        </p:scale>
        <p:origin x="2587" y="82"/>
      </p:cViewPr>
      <p:guideLst>
        <p:guide orient="horz" pos="3368"/>
        <p:guide pos="238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638783-5153-433B-8579-BAAC0C6A973E}" type="datetimeFigureOut">
              <a:rPr kumimoji="1" lang="ja-JP" altLang="en-US" smtClean="0"/>
              <a:t>2021/11/8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41550" y="1243013"/>
            <a:ext cx="2374900" cy="33575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786313"/>
            <a:ext cx="5486400" cy="391636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7213"/>
            <a:ext cx="29718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9447213"/>
            <a:ext cx="29718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1FA209-2EF2-44E0-B748-1DF2CB8DA0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184262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1FA209-2EF2-44E0-B748-1DF2CB8DA04F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257941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45158" y="1623813"/>
            <a:ext cx="5670947" cy="3722887"/>
          </a:xfrm>
        </p:spPr>
        <p:txBody>
          <a:bodyPr anchor="b"/>
          <a:lstStyle>
            <a:lvl1pPr algn="ctr">
              <a:defRPr sz="3349"/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5158" y="5616511"/>
            <a:ext cx="5670947" cy="2581762"/>
          </a:xfrm>
        </p:spPr>
        <p:txBody>
          <a:bodyPr/>
          <a:lstStyle>
            <a:lvl1pPr marL="0" indent="0" algn="ctr">
              <a:buNone/>
              <a:defRPr sz="1985"/>
            </a:lvl1pPr>
            <a:lvl2pPr marL="283555" indent="0" algn="ctr">
              <a:buNone/>
              <a:defRPr sz="1737"/>
            </a:lvl2pPr>
            <a:lvl3pPr marL="567111" indent="0" algn="ctr">
              <a:buNone/>
              <a:defRPr sz="1488"/>
            </a:lvl3pPr>
            <a:lvl4pPr marL="850666" indent="0" algn="ctr">
              <a:buNone/>
              <a:defRPr sz="1240"/>
            </a:lvl4pPr>
            <a:lvl5pPr marL="1134222" indent="0" algn="ctr">
              <a:buNone/>
              <a:defRPr sz="1240"/>
            </a:lvl5pPr>
            <a:lvl6pPr marL="1417777" indent="0" algn="ctr">
              <a:buNone/>
              <a:defRPr sz="1240"/>
            </a:lvl6pPr>
            <a:lvl7pPr marL="1701333" indent="0" algn="ctr">
              <a:buNone/>
              <a:defRPr sz="1240"/>
            </a:lvl7pPr>
            <a:lvl8pPr marL="1984888" indent="0" algn="ctr">
              <a:buNone/>
              <a:defRPr sz="1240"/>
            </a:lvl8pPr>
            <a:lvl9pPr marL="2268444" indent="0" algn="ctr">
              <a:buNone/>
              <a:defRPr sz="1240"/>
            </a:lvl9pPr>
          </a:lstStyle>
          <a:p>
            <a:r>
              <a:rPr lang="ja-JP" altLang="en-US"/>
              <a:t>マスター サブタイトルの書式設定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885B9-EA58-49F4-9121-AB4E37BA6658}" type="datetimeFigureOut">
              <a:rPr kumimoji="1" lang="ja-JP" altLang="en-US" smtClean="0"/>
              <a:t>2021/11/8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2733F-B957-4122-AF24-2A4335CFA0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632420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885B9-EA58-49F4-9121-AB4E37BA6658}" type="datetimeFigureOut">
              <a:rPr kumimoji="1" lang="ja-JP" altLang="en-US" smtClean="0"/>
              <a:t>2021/11/8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2733F-B957-4122-AF24-2A4335CFA0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351856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11029" y="428232"/>
            <a:ext cx="1630397" cy="919582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837" y="428232"/>
            <a:ext cx="4796676" cy="919582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885B9-EA58-49F4-9121-AB4E37BA6658}" type="datetimeFigureOut">
              <a:rPr kumimoji="1" lang="ja-JP" altLang="en-US" smtClean="0"/>
              <a:t>2021/11/8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2733F-B957-4122-AF24-2A4335CFA0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714263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885B9-EA58-49F4-9121-AB4E37BA6658}" type="datetimeFigureOut">
              <a:rPr kumimoji="1" lang="ja-JP" altLang="en-US" smtClean="0"/>
              <a:t>2021/11/8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2733F-B957-4122-AF24-2A4335CFA0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349907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899" y="6871500"/>
            <a:ext cx="6521589" cy="2123828"/>
          </a:xfrm>
        </p:spPr>
        <p:txBody>
          <a:bodyPr anchor="t"/>
          <a:lstStyle>
            <a:lvl1pPr>
              <a:defRPr sz="2481" b="1"/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899" y="4532320"/>
            <a:ext cx="6521589" cy="2339180"/>
          </a:xfrm>
        </p:spPr>
        <p:txBody>
          <a:bodyPr anchor="b"/>
          <a:lstStyle>
            <a:lvl1pPr marL="0" indent="0">
              <a:buNone/>
              <a:defRPr sz="1240">
                <a:solidFill>
                  <a:schemeClr val="tx1">
                    <a:tint val="75000"/>
                  </a:schemeClr>
                </a:solidFill>
              </a:defRPr>
            </a:lvl1pPr>
            <a:lvl2pPr marL="283555" indent="0">
              <a:buNone/>
              <a:defRPr sz="1116">
                <a:solidFill>
                  <a:schemeClr val="tx1">
                    <a:tint val="75000"/>
                  </a:schemeClr>
                </a:solidFill>
              </a:defRPr>
            </a:lvl2pPr>
            <a:lvl3pPr marL="567111" indent="0">
              <a:buNone/>
              <a:defRPr sz="992">
                <a:solidFill>
                  <a:schemeClr val="tx1">
                    <a:tint val="75000"/>
                  </a:schemeClr>
                </a:solidFill>
              </a:defRPr>
            </a:lvl3pPr>
            <a:lvl4pPr marL="850666" indent="0">
              <a:buNone/>
              <a:defRPr sz="868">
                <a:solidFill>
                  <a:schemeClr val="tx1">
                    <a:tint val="75000"/>
                  </a:schemeClr>
                </a:solidFill>
              </a:defRPr>
            </a:lvl4pPr>
            <a:lvl5pPr marL="1134222" indent="0">
              <a:buNone/>
              <a:defRPr sz="868">
                <a:solidFill>
                  <a:schemeClr val="tx1">
                    <a:tint val="75000"/>
                  </a:schemeClr>
                </a:solidFill>
              </a:defRPr>
            </a:lvl5pPr>
            <a:lvl6pPr marL="1417777" indent="0">
              <a:buNone/>
              <a:defRPr sz="868">
                <a:solidFill>
                  <a:schemeClr val="tx1">
                    <a:tint val="75000"/>
                  </a:schemeClr>
                </a:solidFill>
              </a:defRPr>
            </a:lvl6pPr>
            <a:lvl7pPr marL="1701333" indent="0">
              <a:buNone/>
              <a:defRPr sz="868">
                <a:solidFill>
                  <a:schemeClr val="tx1">
                    <a:tint val="75000"/>
                  </a:schemeClr>
                </a:solidFill>
              </a:defRPr>
            </a:lvl7pPr>
            <a:lvl8pPr marL="1984888" indent="0">
              <a:buNone/>
              <a:defRPr sz="868">
                <a:solidFill>
                  <a:schemeClr val="tx1">
                    <a:tint val="75000"/>
                  </a:schemeClr>
                </a:solidFill>
              </a:defRPr>
            </a:lvl8pPr>
            <a:lvl9pPr marL="2268444" indent="0">
              <a:buNone/>
              <a:defRPr sz="868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885B9-EA58-49F4-9121-AB4E37BA6658}" type="datetimeFigureOut">
              <a:rPr kumimoji="1" lang="ja-JP" altLang="en-US" smtClean="0"/>
              <a:t>2021/11/8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2733F-B957-4122-AF24-2A4335CFA0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28998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837" y="2839198"/>
            <a:ext cx="3213537" cy="6784863"/>
          </a:xfrm>
        </p:spPr>
        <p:txBody>
          <a:bodyPr/>
          <a:lstStyle>
            <a:lvl1pPr>
              <a:defRPr sz="1737"/>
            </a:lvl1pPr>
            <a:lvl2pPr>
              <a:defRPr sz="1488"/>
            </a:lvl2pPr>
            <a:lvl3pPr>
              <a:defRPr sz="1240"/>
            </a:lvl3pPr>
            <a:lvl4pPr>
              <a:defRPr sz="1116"/>
            </a:lvl4pPr>
            <a:lvl5pPr>
              <a:defRPr sz="1116"/>
            </a:lvl5pPr>
            <a:lvl6pPr>
              <a:defRPr sz="1116"/>
            </a:lvl6pPr>
            <a:lvl7pPr>
              <a:defRPr sz="1116"/>
            </a:lvl7pPr>
            <a:lvl8pPr>
              <a:defRPr sz="1116"/>
            </a:lvl8pPr>
            <a:lvl9pPr>
              <a:defRPr sz="1116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889" y="2839198"/>
            <a:ext cx="3213537" cy="6784863"/>
          </a:xfrm>
        </p:spPr>
        <p:txBody>
          <a:bodyPr/>
          <a:lstStyle>
            <a:lvl1pPr>
              <a:defRPr sz="1737"/>
            </a:lvl1pPr>
            <a:lvl2pPr>
              <a:defRPr sz="1488"/>
            </a:lvl2pPr>
            <a:lvl3pPr>
              <a:defRPr sz="1240"/>
            </a:lvl3pPr>
            <a:lvl4pPr>
              <a:defRPr sz="1116"/>
            </a:lvl4pPr>
            <a:lvl5pPr>
              <a:defRPr sz="1116"/>
            </a:lvl5pPr>
            <a:lvl6pPr>
              <a:defRPr sz="1116"/>
            </a:lvl6pPr>
            <a:lvl7pPr>
              <a:defRPr sz="1116"/>
            </a:lvl7pPr>
            <a:lvl8pPr>
              <a:defRPr sz="1116"/>
            </a:lvl8pPr>
            <a:lvl9pPr>
              <a:defRPr sz="1116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885B9-EA58-49F4-9121-AB4E37BA6658}" type="datetimeFigureOut">
              <a:rPr kumimoji="1" lang="ja-JP" altLang="en-US" smtClean="0"/>
              <a:t>2021/11/8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2733F-B957-4122-AF24-2A4335CFA0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929751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899" y="428232"/>
            <a:ext cx="6521589" cy="178223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899" y="2393639"/>
            <a:ext cx="3197784" cy="997555"/>
          </a:xfrm>
        </p:spPr>
        <p:txBody>
          <a:bodyPr anchor="b"/>
          <a:lstStyle>
            <a:lvl1pPr marL="0" indent="0">
              <a:buNone/>
              <a:defRPr sz="1488" b="1"/>
            </a:lvl1pPr>
            <a:lvl2pPr marL="283555" indent="0">
              <a:buNone/>
              <a:defRPr sz="1240" b="1"/>
            </a:lvl2pPr>
            <a:lvl3pPr marL="567111" indent="0">
              <a:buNone/>
              <a:defRPr sz="1116" b="1"/>
            </a:lvl3pPr>
            <a:lvl4pPr marL="850666" indent="0">
              <a:buNone/>
              <a:defRPr sz="992" b="1"/>
            </a:lvl4pPr>
            <a:lvl5pPr marL="1134222" indent="0">
              <a:buNone/>
              <a:defRPr sz="992" b="1"/>
            </a:lvl5pPr>
            <a:lvl6pPr marL="1417777" indent="0">
              <a:buNone/>
              <a:defRPr sz="992" b="1"/>
            </a:lvl6pPr>
            <a:lvl7pPr marL="1701333" indent="0">
              <a:buNone/>
              <a:defRPr sz="992" b="1"/>
            </a:lvl7pPr>
            <a:lvl8pPr marL="1984888" indent="0">
              <a:buNone/>
              <a:defRPr sz="992" b="1"/>
            </a:lvl8pPr>
            <a:lvl9pPr marL="2268444" indent="0">
              <a:buNone/>
              <a:defRPr sz="992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5899" y="3391195"/>
            <a:ext cx="3197784" cy="6232866"/>
          </a:xfrm>
        </p:spPr>
        <p:txBody>
          <a:bodyPr/>
          <a:lstStyle>
            <a:lvl1pPr>
              <a:defRPr sz="1488"/>
            </a:lvl1pPr>
            <a:lvl2pPr>
              <a:defRPr sz="1240"/>
            </a:lvl2pPr>
            <a:lvl3pPr>
              <a:defRPr sz="1116"/>
            </a:lvl3pPr>
            <a:lvl4pPr>
              <a:defRPr sz="992"/>
            </a:lvl4pPr>
            <a:lvl5pPr>
              <a:defRPr sz="992"/>
            </a:lvl5pPr>
            <a:lvl6pPr>
              <a:defRPr sz="992"/>
            </a:lvl6pPr>
            <a:lvl7pPr>
              <a:defRPr sz="992"/>
            </a:lvl7pPr>
            <a:lvl8pPr>
              <a:defRPr sz="992"/>
            </a:lvl8pPr>
            <a:lvl9pPr>
              <a:defRPr sz="992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38720" y="2393639"/>
            <a:ext cx="3198768" cy="997555"/>
          </a:xfrm>
        </p:spPr>
        <p:txBody>
          <a:bodyPr anchor="b"/>
          <a:lstStyle>
            <a:lvl1pPr marL="0" indent="0">
              <a:buNone/>
              <a:defRPr sz="1488" b="1"/>
            </a:lvl1pPr>
            <a:lvl2pPr marL="283555" indent="0">
              <a:buNone/>
              <a:defRPr sz="1240" b="1"/>
            </a:lvl2pPr>
            <a:lvl3pPr marL="567111" indent="0">
              <a:buNone/>
              <a:defRPr sz="1116" b="1"/>
            </a:lvl3pPr>
            <a:lvl4pPr marL="850666" indent="0">
              <a:buNone/>
              <a:defRPr sz="992" b="1"/>
            </a:lvl4pPr>
            <a:lvl5pPr marL="1134222" indent="0">
              <a:buNone/>
              <a:defRPr sz="992" b="1"/>
            </a:lvl5pPr>
            <a:lvl6pPr marL="1417777" indent="0">
              <a:buNone/>
              <a:defRPr sz="992" b="1"/>
            </a:lvl6pPr>
            <a:lvl7pPr marL="1701333" indent="0">
              <a:buNone/>
              <a:defRPr sz="992" b="1"/>
            </a:lvl7pPr>
            <a:lvl8pPr marL="1984888" indent="0">
              <a:buNone/>
              <a:defRPr sz="992" b="1"/>
            </a:lvl8pPr>
            <a:lvl9pPr marL="2268444" indent="0">
              <a:buNone/>
              <a:defRPr sz="992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38720" y="3391195"/>
            <a:ext cx="3198768" cy="6232866"/>
          </a:xfrm>
        </p:spPr>
        <p:txBody>
          <a:bodyPr/>
          <a:lstStyle>
            <a:lvl1pPr>
              <a:defRPr sz="1488"/>
            </a:lvl1pPr>
            <a:lvl2pPr>
              <a:defRPr sz="1240"/>
            </a:lvl2pPr>
            <a:lvl3pPr>
              <a:defRPr sz="1116"/>
            </a:lvl3pPr>
            <a:lvl4pPr>
              <a:defRPr sz="992"/>
            </a:lvl4pPr>
            <a:lvl5pPr>
              <a:defRPr sz="992"/>
            </a:lvl5pPr>
            <a:lvl6pPr>
              <a:defRPr sz="992"/>
            </a:lvl6pPr>
            <a:lvl7pPr>
              <a:defRPr sz="992"/>
            </a:lvl7pPr>
            <a:lvl8pPr>
              <a:defRPr sz="992"/>
            </a:lvl8pPr>
            <a:lvl9pPr>
              <a:defRPr sz="992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885B9-EA58-49F4-9121-AB4E37BA6658}" type="datetimeFigureOut">
              <a:rPr kumimoji="1" lang="ja-JP" altLang="en-US" smtClean="0"/>
              <a:t>2021/11/8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2733F-B957-4122-AF24-2A4335CFA0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826535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885B9-EA58-49F4-9121-AB4E37BA6658}" type="datetimeFigureOut">
              <a:rPr kumimoji="1" lang="ja-JP" altLang="en-US" smtClean="0"/>
              <a:t>2021/11/8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2733F-B957-4122-AF24-2A4335CFA0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388920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885B9-EA58-49F4-9121-AB4E37BA6658}" type="datetimeFigureOut">
              <a:rPr kumimoji="1" lang="ja-JP" altLang="en-US" smtClean="0"/>
              <a:t>2021/11/8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2733F-B957-4122-AF24-2A4335CFA0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304683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899" y="1069341"/>
            <a:ext cx="2488916" cy="1809463"/>
          </a:xfrm>
        </p:spPr>
        <p:txBody>
          <a:bodyPr anchor="b"/>
          <a:lstStyle>
            <a:lvl1pPr>
              <a:defRPr sz="1240" b="1"/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29851" y="1069340"/>
            <a:ext cx="3907637" cy="8554720"/>
          </a:xfrm>
        </p:spPr>
        <p:txBody>
          <a:bodyPr/>
          <a:lstStyle>
            <a:lvl1pPr>
              <a:defRPr sz="1985"/>
            </a:lvl1pPr>
            <a:lvl2pPr>
              <a:defRPr sz="1737"/>
            </a:lvl2pPr>
            <a:lvl3pPr>
              <a:defRPr sz="1488"/>
            </a:lvl3pPr>
            <a:lvl4pPr>
              <a:defRPr sz="1240"/>
            </a:lvl4pPr>
            <a:lvl5pPr>
              <a:defRPr sz="1240"/>
            </a:lvl5pPr>
            <a:lvl6pPr>
              <a:defRPr sz="1240"/>
            </a:lvl6pPr>
            <a:lvl7pPr>
              <a:defRPr sz="1240"/>
            </a:lvl7pPr>
            <a:lvl8pPr>
              <a:defRPr sz="1240"/>
            </a:lvl8pPr>
            <a:lvl9pPr>
              <a:defRPr sz="124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15899" y="2878804"/>
            <a:ext cx="2488916" cy="6745257"/>
          </a:xfrm>
        </p:spPr>
        <p:txBody>
          <a:bodyPr/>
          <a:lstStyle>
            <a:lvl1pPr marL="0" indent="0">
              <a:buNone/>
              <a:defRPr sz="868"/>
            </a:lvl1pPr>
            <a:lvl2pPr marL="283555" indent="0">
              <a:buNone/>
              <a:defRPr sz="744"/>
            </a:lvl2pPr>
            <a:lvl3pPr marL="567111" indent="0">
              <a:buNone/>
              <a:defRPr sz="620"/>
            </a:lvl3pPr>
            <a:lvl4pPr marL="850666" indent="0">
              <a:buNone/>
              <a:defRPr sz="558"/>
            </a:lvl4pPr>
            <a:lvl5pPr marL="1134222" indent="0">
              <a:buNone/>
              <a:defRPr sz="558"/>
            </a:lvl5pPr>
            <a:lvl6pPr marL="1417777" indent="0">
              <a:buNone/>
              <a:defRPr sz="558"/>
            </a:lvl6pPr>
            <a:lvl7pPr marL="1701333" indent="0">
              <a:buNone/>
              <a:defRPr sz="558"/>
            </a:lvl7pPr>
            <a:lvl8pPr marL="1984888" indent="0">
              <a:buNone/>
              <a:defRPr sz="558"/>
            </a:lvl8pPr>
            <a:lvl9pPr marL="2268444" indent="0">
              <a:buNone/>
              <a:defRPr sz="558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885B9-EA58-49F4-9121-AB4E37BA6658}" type="datetimeFigureOut">
              <a:rPr kumimoji="1" lang="ja-JP" altLang="en-US" smtClean="0"/>
              <a:t>2021/11/8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2733F-B957-4122-AF24-2A4335CFA0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048643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3603" y="7485380"/>
            <a:ext cx="4451103" cy="883691"/>
          </a:xfrm>
        </p:spPr>
        <p:txBody>
          <a:bodyPr anchor="b"/>
          <a:lstStyle>
            <a:lvl1pPr>
              <a:defRPr sz="1240" b="1"/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53603" y="1069341"/>
            <a:ext cx="4451103" cy="6302175"/>
          </a:xfrm>
        </p:spPr>
        <p:txBody>
          <a:bodyPr/>
          <a:lstStyle>
            <a:lvl1pPr marL="0" indent="0">
              <a:buNone/>
              <a:defRPr sz="1985"/>
            </a:lvl1pPr>
            <a:lvl2pPr marL="283555" indent="0">
              <a:buNone/>
              <a:defRPr sz="1737"/>
            </a:lvl2pPr>
            <a:lvl3pPr marL="567111" indent="0">
              <a:buNone/>
              <a:defRPr sz="1488"/>
            </a:lvl3pPr>
            <a:lvl4pPr marL="850666" indent="0">
              <a:buNone/>
              <a:defRPr sz="1240"/>
            </a:lvl4pPr>
            <a:lvl5pPr marL="1134222" indent="0">
              <a:buNone/>
              <a:defRPr sz="1240"/>
            </a:lvl5pPr>
            <a:lvl6pPr marL="1417777" indent="0">
              <a:buNone/>
              <a:defRPr sz="1240"/>
            </a:lvl6pPr>
            <a:lvl7pPr marL="1701333" indent="0">
              <a:buNone/>
              <a:defRPr sz="1240"/>
            </a:lvl7pPr>
            <a:lvl8pPr marL="1984888" indent="0">
              <a:buNone/>
              <a:defRPr sz="1240"/>
            </a:lvl8pPr>
            <a:lvl9pPr marL="2268444" indent="0">
              <a:buNone/>
              <a:defRPr sz="1240"/>
            </a:lvl9pPr>
          </a:lstStyle>
          <a:p>
            <a:r>
              <a:rPr lang="ja-JP" altLang="en-US"/>
              <a:t>アイコンをクリックして図を追加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53603" y="8369071"/>
            <a:ext cx="4451103" cy="1254989"/>
          </a:xfrm>
        </p:spPr>
        <p:txBody>
          <a:bodyPr/>
          <a:lstStyle>
            <a:lvl1pPr marL="0" indent="0">
              <a:buNone/>
              <a:defRPr sz="868"/>
            </a:lvl1pPr>
            <a:lvl2pPr marL="283555" indent="0">
              <a:buNone/>
              <a:defRPr sz="744"/>
            </a:lvl2pPr>
            <a:lvl3pPr marL="567111" indent="0">
              <a:buNone/>
              <a:defRPr sz="620"/>
            </a:lvl3pPr>
            <a:lvl4pPr marL="850666" indent="0">
              <a:buNone/>
              <a:defRPr sz="558"/>
            </a:lvl4pPr>
            <a:lvl5pPr marL="1134222" indent="0">
              <a:buNone/>
              <a:defRPr sz="558"/>
            </a:lvl5pPr>
            <a:lvl6pPr marL="1417777" indent="0">
              <a:buNone/>
              <a:defRPr sz="558"/>
            </a:lvl6pPr>
            <a:lvl7pPr marL="1701333" indent="0">
              <a:buNone/>
              <a:defRPr sz="558"/>
            </a:lvl7pPr>
            <a:lvl8pPr marL="1984888" indent="0">
              <a:buNone/>
              <a:defRPr sz="558"/>
            </a:lvl8pPr>
            <a:lvl9pPr marL="2268444" indent="0">
              <a:buNone/>
              <a:defRPr sz="558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885B9-EA58-49F4-9121-AB4E37BA6658}" type="datetimeFigureOut">
              <a:rPr kumimoji="1" lang="ja-JP" altLang="en-US" smtClean="0"/>
              <a:t>2021/11/8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2733F-B957-4122-AF24-2A4335CFA0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424765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837" y="428232"/>
            <a:ext cx="6521589" cy="20668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837" y="2839198"/>
            <a:ext cx="6521589" cy="67848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837" y="9911198"/>
            <a:ext cx="2032089" cy="5693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4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F885B9-EA58-49F4-9121-AB4E37BA6658}" type="datetimeFigureOut">
              <a:rPr kumimoji="1" lang="ja-JP" altLang="en-US" smtClean="0"/>
              <a:t>2021/11/8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82732" y="9911198"/>
            <a:ext cx="1795800" cy="5693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74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009337" y="9911198"/>
            <a:ext cx="2032089" cy="5693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4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C2733F-B957-4122-AF24-2A4335CFA0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947829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65" r:id="rId1"/>
    <p:sldLayoutId id="2147483866" r:id="rId2"/>
    <p:sldLayoutId id="2147483867" r:id="rId3"/>
    <p:sldLayoutId id="2147483868" r:id="rId4"/>
    <p:sldLayoutId id="2147483869" r:id="rId5"/>
    <p:sldLayoutId id="2147483870" r:id="rId6"/>
    <p:sldLayoutId id="2147483871" r:id="rId7"/>
    <p:sldLayoutId id="2147483872" r:id="rId8"/>
    <p:sldLayoutId id="2147483873" r:id="rId9"/>
    <p:sldLayoutId id="2147483874" r:id="rId10"/>
    <p:sldLayoutId id="2147483875" r:id="rId11"/>
  </p:sldLayoutIdLst>
  <p:txStyles>
    <p:titleStyle>
      <a:lvl1pPr algn="l" defTabSz="567111" rtl="0" eaLnBrk="1" latinLnBrk="0" hangingPunct="1">
        <a:spcBef>
          <a:spcPct val="0"/>
        </a:spcBef>
        <a:buNone/>
        <a:defRPr kumimoji="1" sz="272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12667" indent="-212667" algn="l" defTabSz="567111" rtl="0" eaLnBrk="1" latinLnBrk="0" hangingPunct="1">
        <a:spcBef>
          <a:spcPct val="20000"/>
        </a:spcBef>
        <a:buFont typeface="Arial" pitchFamily="34" charset="0"/>
        <a:buChar char="•"/>
        <a:defRPr kumimoji="1" sz="1985" kern="1200">
          <a:solidFill>
            <a:schemeClr val="tx1"/>
          </a:solidFill>
          <a:latin typeface="+mn-lt"/>
          <a:ea typeface="+mn-ea"/>
          <a:cs typeface="+mn-cs"/>
        </a:defRPr>
      </a:lvl1pPr>
      <a:lvl2pPr marL="460778" indent="-177222" algn="l" defTabSz="567111" rtl="0" eaLnBrk="1" latinLnBrk="0" hangingPunct="1">
        <a:spcBef>
          <a:spcPct val="20000"/>
        </a:spcBef>
        <a:buFont typeface="Arial" pitchFamily="34" charset="0"/>
        <a:buChar char="–"/>
        <a:defRPr kumimoji="1" sz="1737" kern="1200">
          <a:solidFill>
            <a:schemeClr val="tx1"/>
          </a:solidFill>
          <a:latin typeface="+mn-lt"/>
          <a:ea typeface="+mn-ea"/>
          <a:cs typeface="+mn-cs"/>
        </a:defRPr>
      </a:lvl2pPr>
      <a:lvl3pPr marL="708889" indent="-141778" algn="l" defTabSz="567111" rtl="0" eaLnBrk="1" latinLnBrk="0" hangingPunct="1">
        <a:spcBef>
          <a:spcPct val="20000"/>
        </a:spcBef>
        <a:buFont typeface="Arial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992444" indent="-141778" algn="l" defTabSz="567111" rtl="0" eaLnBrk="1" latinLnBrk="0" hangingPunct="1">
        <a:spcBef>
          <a:spcPct val="20000"/>
        </a:spcBef>
        <a:buFont typeface="Arial" pitchFamily="34" charset="0"/>
        <a:buChar char="–"/>
        <a:defRPr kumimoji="1" sz="1240" kern="1200">
          <a:solidFill>
            <a:schemeClr val="tx1"/>
          </a:solidFill>
          <a:latin typeface="+mn-lt"/>
          <a:ea typeface="+mn-ea"/>
          <a:cs typeface="+mn-cs"/>
        </a:defRPr>
      </a:lvl4pPr>
      <a:lvl5pPr marL="1275999" indent="-141778" algn="l" defTabSz="567111" rtl="0" eaLnBrk="1" latinLnBrk="0" hangingPunct="1">
        <a:spcBef>
          <a:spcPct val="20000"/>
        </a:spcBef>
        <a:buFont typeface="Arial" pitchFamily="34" charset="0"/>
        <a:buChar char="»"/>
        <a:defRPr kumimoji="1" sz="1240" kern="1200">
          <a:solidFill>
            <a:schemeClr val="tx1"/>
          </a:solidFill>
          <a:latin typeface="+mn-lt"/>
          <a:ea typeface="+mn-ea"/>
          <a:cs typeface="+mn-cs"/>
        </a:defRPr>
      </a:lvl5pPr>
      <a:lvl6pPr marL="1559555" indent="-141778" algn="l" defTabSz="567111" rtl="0" eaLnBrk="1" latinLnBrk="0" hangingPunct="1">
        <a:spcBef>
          <a:spcPct val="20000"/>
        </a:spcBef>
        <a:buFont typeface="Arial" pitchFamily="34" charset="0"/>
        <a:buChar char="•"/>
        <a:defRPr kumimoji="1" sz="1240" kern="1200">
          <a:solidFill>
            <a:schemeClr val="tx1"/>
          </a:solidFill>
          <a:latin typeface="+mn-lt"/>
          <a:ea typeface="+mn-ea"/>
          <a:cs typeface="+mn-cs"/>
        </a:defRPr>
      </a:lvl6pPr>
      <a:lvl7pPr marL="1843110" indent="-141778" algn="l" defTabSz="567111" rtl="0" eaLnBrk="1" latinLnBrk="0" hangingPunct="1">
        <a:spcBef>
          <a:spcPct val="20000"/>
        </a:spcBef>
        <a:buFont typeface="Arial" pitchFamily="34" charset="0"/>
        <a:buChar char="•"/>
        <a:defRPr kumimoji="1" sz="1240" kern="1200">
          <a:solidFill>
            <a:schemeClr val="tx1"/>
          </a:solidFill>
          <a:latin typeface="+mn-lt"/>
          <a:ea typeface="+mn-ea"/>
          <a:cs typeface="+mn-cs"/>
        </a:defRPr>
      </a:lvl7pPr>
      <a:lvl8pPr marL="2126666" indent="-141778" algn="l" defTabSz="567111" rtl="0" eaLnBrk="1" latinLnBrk="0" hangingPunct="1">
        <a:spcBef>
          <a:spcPct val="20000"/>
        </a:spcBef>
        <a:buFont typeface="Arial" pitchFamily="34" charset="0"/>
        <a:buChar char="•"/>
        <a:defRPr kumimoji="1" sz="1240" kern="1200">
          <a:solidFill>
            <a:schemeClr val="tx1"/>
          </a:solidFill>
          <a:latin typeface="+mn-lt"/>
          <a:ea typeface="+mn-ea"/>
          <a:cs typeface="+mn-cs"/>
        </a:defRPr>
      </a:lvl8pPr>
      <a:lvl9pPr marL="2410221" indent="-141778" algn="l" defTabSz="567111" rtl="0" eaLnBrk="1" latinLnBrk="0" hangingPunct="1">
        <a:spcBef>
          <a:spcPct val="20000"/>
        </a:spcBef>
        <a:buFont typeface="Arial" pitchFamily="34" charset="0"/>
        <a:buChar char="•"/>
        <a:defRPr kumimoji="1" sz="124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67111" rtl="0" eaLnBrk="1" latinLnBrk="0" hangingPunct="1">
        <a:defRPr kumimoji="1" sz="1116" kern="1200">
          <a:solidFill>
            <a:schemeClr val="tx1"/>
          </a:solidFill>
          <a:latin typeface="+mn-lt"/>
          <a:ea typeface="+mn-ea"/>
          <a:cs typeface="+mn-cs"/>
        </a:defRPr>
      </a:lvl1pPr>
      <a:lvl2pPr marL="283555" algn="l" defTabSz="567111" rtl="0" eaLnBrk="1" latinLnBrk="0" hangingPunct="1">
        <a:defRPr kumimoji="1" sz="1116" kern="1200">
          <a:solidFill>
            <a:schemeClr val="tx1"/>
          </a:solidFill>
          <a:latin typeface="+mn-lt"/>
          <a:ea typeface="+mn-ea"/>
          <a:cs typeface="+mn-cs"/>
        </a:defRPr>
      </a:lvl2pPr>
      <a:lvl3pPr marL="567111" algn="l" defTabSz="567111" rtl="0" eaLnBrk="1" latinLnBrk="0" hangingPunct="1">
        <a:defRPr kumimoji="1" sz="1116" kern="1200">
          <a:solidFill>
            <a:schemeClr val="tx1"/>
          </a:solidFill>
          <a:latin typeface="+mn-lt"/>
          <a:ea typeface="+mn-ea"/>
          <a:cs typeface="+mn-cs"/>
        </a:defRPr>
      </a:lvl3pPr>
      <a:lvl4pPr marL="850666" algn="l" defTabSz="567111" rtl="0" eaLnBrk="1" latinLnBrk="0" hangingPunct="1">
        <a:defRPr kumimoji="1" sz="1116" kern="1200">
          <a:solidFill>
            <a:schemeClr val="tx1"/>
          </a:solidFill>
          <a:latin typeface="+mn-lt"/>
          <a:ea typeface="+mn-ea"/>
          <a:cs typeface="+mn-cs"/>
        </a:defRPr>
      </a:lvl4pPr>
      <a:lvl5pPr marL="1134222" algn="l" defTabSz="567111" rtl="0" eaLnBrk="1" latinLnBrk="0" hangingPunct="1">
        <a:defRPr kumimoji="1" sz="1116" kern="1200">
          <a:solidFill>
            <a:schemeClr val="tx1"/>
          </a:solidFill>
          <a:latin typeface="+mn-lt"/>
          <a:ea typeface="+mn-ea"/>
          <a:cs typeface="+mn-cs"/>
        </a:defRPr>
      </a:lvl5pPr>
      <a:lvl6pPr marL="1417777" algn="l" defTabSz="567111" rtl="0" eaLnBrk="1" latinLnBrk="0" hangingPunct="1">
        <a:defRPr kumimoji="1" sz="1116" kern="1200">
          <a:solidFill>
            <a:schemeClr val="tx1"/>
          </a:solidFill>
          <a:latin typeface="+mn-lt"/>
          <a:ea typeface="+mn-ea"/>
          <a:cs typeface="+mn-cs"/>
        </a:defRPr>
      </a:lvl6pPr>
      <a:lvl7pPr marL="1701333" algn="l" defTabSz="567111" rtl="0" eaLnBrk="1" latinLnBrk="0" hangingPunct="1">
        <a:defRPr kumimoji="1" sz="1116" kern="1200">
          <a:solidFill>
            <a:schemeClr val="tx1"/>
          </a:solidFill>
          <a:latin typeface="+mn-lt"/>
          <a:ea typeface="+mn-ea"/>
          <a:cs typeface="+mn-cs"/>
        </a:defRPr>
      </a:lvl7pPr>
      <a:lvl8pPr marL="1984888" algn="l" defTabSz="567111" rtl="0" eaLnBrk="1" latinLnBrk="0" hangingPunct="1">
        <a:defRPr kumimoji="1" sz="1116" kern="1200">
          <a:solidFill>
            <a:schemeClr val="tx1"/>
          </a:solidFill>
          <a:latin typeface="+mn-lt"/>
          <a:ea typeface="+mn-ea"/>
          <a:cs typeface="+mn-cs"/>
        </a:defRPr>
      </a:lvl8pPr>
      <a:lvl9pPr marL="2268444" algn="l" defTabSz="567111" rtl="0" eaLnBrk="1" latinLnBrk="0" hangingPunct="1">
        <a:defRPr kumimoji="1" sz="111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5ECD9188-FE14-49B3-A80C-4F927CB06E32}"/>
              </a:ext>
            </a:extLst>
          </p:cNvPr>
          <p:cNvSpPr txBox="1"/>
          <p:nvPr/>
        </p:nvSpPr>
        <p:spPr>
          <a:xfrm>
            <a:off x="781" y="8769122"/>
            <a:ext cx="7561266" cy="1752083"/>
          </a:xfrm>
          <a:prstGeom prst="rect">
            <a:avLst/>
          </a:prstGeom>
          <a:solidFill>
            <a:sysClr val="window" lastClr="FFFFFF"/>
          </a:solidFill>
        </p:spPr>
        <p:txBody>
          <a:bodyPr wrap="square" rtlCol="0">
            <a:spAutoFit/>
          </a:bodyPr>
          <a:lstStyle/>
          <a:p>
            <a:pPr defTabSz="914400">
              <a:defRPr/>
            </a:pPr>
            <a:endParaRPr lang="en-US" altLang="ja-JP" sz="1300" kern="0" dirty="0">
              <a:solidFill>
                <a:sysClr val="windowText" lastClr="000000"/>
              </a:solidFill>
              <a:latin typeface="ＭＳ Ｐゴシック" pitchFamily="50" charset="-128"/>
              <a:ea typeface="ＭＳ Ｐゴシック" pitchFamily="50" charset="-128"/>
            </a:endParaRPr>
          </a:p>
          <a:p>
            <a:pPr defTabSz="914400">
              <a:defRPr/>
            </a:pPr>
            <a:r>
              <a:rPr kumimoji="0" lang="ja-JP" altLang="en-US" sz="1300" kern="0" dirty="0">
                <a:solidFill>
                  <a:sysClr val="windowText" lastClr="000000"/>
                </a:solidFill>
                <a:latin typeface="ＭＳ Ｐゴシック" pitchFamily="50" charset="-128"/>
                <a:ea typeface="ＭＳ Ｐゴシック" pitchFamily="50" charset="-128"/>
              </a:rPr>
              <a:t>　　　　　</a:t>
            </a:r>
            <a:r>
              <a:rPr kumimoji="0" lang="ja-JP" altLang="en-US" sz="1800" b="1" kern="0" dirty="0">
                <a:solidFill>
                  <a:sysClr val="windowText" lastClr="000000"/>
                </a:solidFill>
                <a:latin typeface="ＭＳ Ｐゴシック" pitchFamily="50" charset="-128"/>
                <a:ea typeface="ＭＳ Ｐゴシック" panose="020B0600070205080204" pitchFamily="50" charset="-128"/>
              </a:rPr>
              <a:t>■</a:t>
            </a:r>
            <a:r>
              <a:rPr kumimoji="0" lang="en-US" altLang="ja-JP" sz="1800" b="1" kern="0" dirty="0">
                <a:solidFill>
                  <a:sysClr val="windowText" lastClr="000000"/>
                </a:solidFill>
                <a:latin typeface="ＭＳ Ｐゴシック" pitchFamily="50" charset="-128"/>
                <a:ea typeface="ＭＳ Ｐゴシック" panose="020B0600070205080204" pitchFamily="50" charset="-128"/>
              </a:rPr>
              <a:t>QR</a:t>
            </a:r>
            <a:r>
              <a:rPr kumimoji="0" lang="ja-JP" altLang="en-US" sz="1800" b="1" kern="0" dirty="0">
                <a:solidFill>
                  <a:sysClr val="windowText" lastClr="000000"/>
                </a:solidFill>
                <a:latin typeface="ＭＳ Ｐゴシック" pitchFamily="50" charset="-128"/>
                <a:ea typeface="ＭＳ Ｐゴシック" panose="020B0600070205080204" pitchFamily="50" charset="-128"/>
              </a:rPr>
              <a:t>コードから</a:t>
            </a:r>
            <a:r>
              <a:rPr kumimoji="0" lang="ja-JP" altLang="en-US" sz="2000" b="1" i="1" u="sng" kern="0" dirty="0"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Ｐゴシック" pitchFamily="50" charset="-128"/>
                <a:ea typeface="ＭＳ Ｐゴシック" panose="020B0600070205080204" pitchFamily="50" charset="-128"/>
              </a:rPr>
              <a:t>お申し込み</a:t>
            </a:r>
            <a:r>
              <a:rPr kumimoji="0" lang="ja-JP" altLang="en-US" sz="1800" b="1" kern="0" dirty="0">
                <a:solidFill>
                  <a:sysClr val="windowText" lastClr="000000"/>
                </a:solidFill>
                <a:latin typeface="ＭＳ Ｐゴシック" pitchFamily="50" charset="-128"/>
                <a:ea typeface="ＭＳ Ｐゴシック" panose="020B0600070205080204" pitchFamily="50" charset="-128"/>
              </a:rPr>
              <a:t>をお願いします。</a:t>
            </a:r>
            <a:endParaRPr kumimoji="0" lang="en-US" altLang="ja-JP" sz="1800" b="1" kern="0" dirty="0">
              <a:solidFill>
                <a:sysClr val="windowText" lastClr="000000"/>
              </a:solidFill>
              <a:latin typeface="ＭＳ Ｐゴシック" pitchFamily="50" charset="-128"/>
              <a:ea typeface="ＭＳ Ｐゴシック" panose="020B0600070205080204" pitchFamily="50" charset="-128"/>
            </a:endParaRPr>
          </a:p>
          <a:p>
            <a:pPr algn="ctr" defTabSz="914400">
              <a:lnSpc>
                <a:spcPts val="2500"/>
              </a:lnSpc>
              <a:defRPr/>
            </a:pPr>
            <a:r>
              <a:rPr kumimoji="0" lang="ja-JP" altLang="en-US" sz="2400" b="1" kern="0" dirty="0">
                <a:solidFill>
                  <a:sysClr val="windowText" lastClr="000000"/>
                </a:solidFill>
                <a:highlight>
                  <a:srgbClr val="C0C0C0"/>
                </a:highlight>
                <a:latin typeface="ＭＳ Ｐゴシック" pitchFamily="50" charset="-128"/>
                <a:ea typeface="ＭＳ Ｐゴシック" panose="020B0600070205080204" pitchFamily="50" charset="-128"/>
              </a:rPr>
              <a:t>　</a:t>
            </a:r>
            <a:r>
              <a:rPr kumimoji="0" lang="ja-JP" altLang="en-US" sz="1800" b="1" kern="0" dirty="0">
                <a:solidFill>
                  <a:sysClr val="windowText" lastClr="000000"/>
                </a:solidFill>
                <a:latin typeface="ＭＳ Ｐゴシック" pitchFamily="50" charset="-128"/>
                <a:ea typeface="ＭＳ Ｐゴシック" panose="020B0600070205080204" pitchFamily="50" charset="-128"/>
              </a:rPr>
              <a:t>　　　　　　　　　　</a:t>
            </a:r>
            <a:r>
              <a:rPr lang="ja-JP" altLang="en-US" sz="1600" b="1" dirty="0">
                <a:solidFill>
                  <a:prstClr val="black"/>
                </a:solidFill>
                <a:latin typeface="ＭＳ Ｐゴシック" pitchFamily="50" charset="-128"/>
                <a:ea typeface="ＭＳ Ｐゴシック" panose="020B0600070205080204" pitchFamily="50" charset="-128"/>
              </a:rPr>
              <a:t>                               </a:t>
            </a:r>
            <a:endParaRPr lang="en-US" altLang="ja-JP" sz="1600" b="1" dirty="0">
              <a:solidFill>
                <a:prstClr val="black"/>
              </a:solidFill>
              <a:latin typeface="ＭＳ Ｐゴシック" pitchFamily="50" charset="-128"/>
              <a:ea typeface="ＭＳ Ｐゴシック" panose="020B0600070205080204" pitchFamily="50" charset="-128"/>
            </a:endParaRPr>
          </a:p>
          <a:p>
            <a:pPr algn="r" defTabSz="914400">
              <a:lnSpc>
                <a:spcPts val="2500"/>
              </a:lnSpc>
              <a:defRPr/>
            </a:pPr>
            <a:r>
              <a:rPr lang="ja-JP" altLang="en-US" sz="1600" b="1" u="sng" dirty="0">
                <a:solidFill>
                  <a:prstClr val="black"/>
                </a:solidFill>
                <a:latin typeface="ＭＳ Ｐゴシック" pitchFamily="50" charset="-128"/>
                <a:ea typeface="ＭＳ Ｐゴシック" panose="020B0600070205080204" pitchFamily="50" charset="-128"/>
              </a:rPr>
              <a:t>■申し込み期限：</a:t>
            </a:r>
            <a:r>
              <a:rPr lang="en-US" altLang="ja-JP" sz="1600" b="1" u="sng" dirty="0">
                <a:solidFill>
                  <a:prstClr val="black"/>
                </a:solidFill>
                <a:latin typeface="ＭＳ Ｐゴシック" pitchFamily="50" charset="-128"/>
                <a:ea typeface="ＭＳ Ｐゴシック" panose="020B0600070205080204" pitchFamily="50" charset="-128"/>
              </a:rPr>
              <a:t>11</a:t>
            </a:r>
            <a:r>
              <a:rPr lang="ja-JP" altLang="en-US" sz="1600" b="1" u="sng" dirty="0">
                <a:solidFill>
                  <a:prstClr val="black"/>
                </a:solidFill>
                <a:latin typeface="ＭＳ Ｐゴシック" pitchFamily="50" charset="-128"/>
                <a:ea typeface="ＭＳ Ｐゴシック" panose="020B0600070205080204" pitchFamily="50" charset="-128"/>
              </a:rPr>
              <a:t>月</a:t>
            </a:r>
            <a:r>
              <a:rPr lang="en-US" altLang="ja-JP" sz="1600" b="1" u="sng" dirty="0">
                <a:solidFill>
                  <a:prstClr val="black"/>
                </a:solidFill>
                <a:latin typeface="ＭＳ Ｐゴシック" pitchFamily="50" charset="-128"/>
                <a:ea typeface="ＭＳ Ｐゴシック" panose="020B0600070205080204" pitchFamily="50" charset="-128"/>
              </a:rPr>
              <a:t>30</a:t>
            </a:r>
            <a:r>
              <a:rPr lang="ja-JP" altLang="en-US" sz="1600" b="1" u="sng" dirty="0">
                <a:solidFill>
                  <a:prstClr val="black"/>
                </a:solidFill>
                <a:latin typeface="ＭＳ Ｐゴシック" pitchFamily="50" charset="-128"/>
                <a:ea typeface="ＭＳ Ｐゴシック" panose="020B0600070205080204" pitchFamily="50" charset="-128"/>
              </a:rPr>
              <a:t>日</a:t>
            </a:r>
            <a:r>
              <a:rPr lang="en-US" altLang="ja-JP" sz="1600" b="1" u="sng" dirty="0">
                <a:solidFill>
                  <a:prstClr val="black"/>
                </a:solidFill>
                <a:latin typeface="ＭＳ Ｐゴシック" pitchFamily="50" charset="-128"/>
                <a:ea typeface="ＭＳ Ｐゴシック" panose="020B0600070205080204" pitchFamily="50" charset="-128"/>
              </a:rPr>
              <a:t>(</a:t>
            </a:r>
            <a:r>
              <a:rPr lang="ja-JP" altLang="en-US" sz="1600" b="1" u="sng" dirty="0">
                <a:solidFill>
                  <a:prstClr val="black"/>
                </a:solidFill>
                <a:latin typeface="ＭＳ Ｐゴシック" pitchFamily="50" charset="-128"/>
                <a:ea typeface="ＭＳ Ｐゴシック" panose="020B0600070205080204" pitchFamily="50" charset="-128"/>
              </a:rPr>
              <a:t>火</a:t>
            </a:r>
            <a:r>
              <a:rPr lang="en-US" altLang="ja-JP" sz="1600" b="1" u="sng" dirty="0">
                <a:solidFill>
                  <a:prstClr val="black"/>
                </a:solidFill>
                <a:latin typeface="ＭＳ Ｐゴシック" pitchFamily="50" charset="-128"/>
                <a:ea typeface="ＭＳ Ｐゴシック" panose="020B0600070205080204" pitchFamily="50" charset="-128"/>
              </a:rPr>
              <a:t>)</a:t>
            </a:r>
            <a:r>
              <a:rPr lang="ja-JP" altLang="en-US" sz="1600" b="1" u="sng" dirty="0">
                <a:solidFill>
                  <a:prstClr val="black"/>
                </a:solidFill>
                <a:latin typeface="ＭＳ Ｐゴシック" pitchFamily="50" charset="-128"/>
                <a:ea typeface="ＭＳ Ｐゴシック" panose="020B0600070205080204" pitchFamily="50" charset="-128"/>
              </a:rPr>
              <a:t>まで</a:t>
            </a:r>
            <a:endParaRPr lang="en-US" altLang="ja-JP" sz="1600" b="1" u="sng" dirty="0">
              <a:solidFill>
                <a:prstClr val="black"/>
              </a:solidFill>
              <a:latin typeface="ＭＳ Ｐゴシック" pitchFamily="50" charset="-128"/>
              <a:ea typeface="ＭＳ Ｐゴシック" panose="020B060007020508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200" b="1" dirty="0">
                <a:solidFill>
                  <a:prstClr val="black"/>
                </a:solidFill>
                <a:latin typeface="ＭＳ Ｐゴシック" pitchFamily="50" charset="-128"/>
                <a:ea typeface="ＭＳ Ｐゴシック" panose="020B0600070205080204" pitchFamily="50" charset="-128"/>
              </a:rPr>
              <a:t>                                          　　　　　　　　　　　　　　　　　　　　　　　　　　　お問い合わせ・お申込み</a:t>
            </a:r>
            <a:r>
              <a:rPr lang="ja-JP" altLang="en-US" sz="1200" dirty="0">
                <a:solidFill>
                  <a:prstClr val="black"/>
                </a:solidFill>
                <a:latin typeface="ＭＳ Ｐゴシック" pitchFamily="50" charset="-128"/>
                <a:ea typeface="ＭＳ Ｐゴシック" panose="020B0600070205080204" pitchFamily="50" charset="-128"/>
              </a:rPr>
              <a:t>　広島共立病院</a:t>
            </a:r>
            <a:endParaRPr lang="en-US" altLang="ja-JP" sz="1200" dirty="0">
              <a:solidFill>
                <a:prstClr val="black"/>
              </a:solidFill>
              <a:latin typeface="ＭＳ Ｐゴシック" pitchFamily="50" charset="-128"/>
              <a:ea typeface="ＭＳ Ｐゴシック" panose="020B060007020508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200" dirty="0">
                <a:solidFill>
                  <a:prstClr val="black"/>
                </a:solidFill>
                <a:latin typeface="ＭＳ Ｐゴシック" pitchFamily="50" charset="-128"/>
                <a:ea typeface="ＭＳ Ｐゴシック" panose="020B0600070205080204" pitchFamily="50" charset="-128"/>
              </a:rPr>
              <a:t>　　　　　　　　　　　　　　　　　　　　　　　　　　　　　　　　　　　　　　　　　　　　　　　　地域連携部 </a:t>
            </a:r>
            <a:r>
              <a:rPr lang="en-US" altLang="ja-JP" sz="1200" dirty="0">
                <a:solidFill>
                  <a:prstClr val="black"/>
                </a:solidFill>
                <a:latin typeface="ＭＳ Ｐゴシック" pitchFamily="50" charset="-128"/>
                <a:ea typeface="ＭＳ Ｐゴシック" panose="020B0600070205080204" pitchFamily="50" charset="-128"/>
              </a:rPr>
              <a:t>TEL </a:t>
            </a:r>
            <a:r>
              <a:rPr lang="ja-JP" altLang="en-US" sz="1200" dirty="0">
                <a:solidFill>
                  <a:prstClr val="black"/>
                </a:solidFill>
                <a:latin typeface="ＭＳ Ｐゴシック" pitchFamily="50" charset="-128"/>
                <a:ea typeface="ＭＳ Ｐゴシック" panose="020B0600070205080204" pitchFamily="50" charset="-128"/>
              </a:rPr>
              <a:t>０８２－８７９－１２０３</a:t>
            </a:r>
            <a:endParaRPr kumimoji="0" lang="en-US" altLang="ja-JP" sz="1400" kern="0" dirty="0">
              <a:solidFill>
                <a:sysClr val="windowText" lastClr="000000"/>
              </a:solidFill>
              <a:latin typeface="ＭＳ Ｐゴシック" pitchFamily="50" charset="-128"/>
              <a:ea typeface="ＭＳ Ｐゴシック" pitchFamily="50" charset="-128"/>
            </a:endParaRPr>
          </a:p>
        </p:txBody>
      </p:sp>
      <p:pic>
        <p:nvPicPr>
          <p:cNvPr id="12" name="図 11">
            <a:extLst>
              <a:ext uri="{FF2B5EF4-FFF2-40B4-BE49-F238E27FC236}">
                <a16:creationId xmlns:a16="http://schemas.microsoft.com/office/drawing/2014/main" id="{9617D4AA-CE48-4083-A5EF-72A0C6D771F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772" y="-2"/>
            <a:ext cx="7516663" cy="8997787"/>
          </a:xfrm>
          <a:prstGeom prst="rect">
            <a:avLst/>
          </a:prstGeom>
        </p:spPr>
      </p:pic>
      <p:sp>
        <p:nvSpPr>
          <p:cNvPr id="16" name="タイトル 1">
            <a:extLst>
              <a:ext uri="{FF2B5EF4-FFF2-40B4-BE49-F238E27FC236}">
                <a16:creationId xmlns:a16="http://schemas.microsoft.com/office/drawing/2014/main" id="{5F4438AB-1255-4CCD-9A6D-37697480BB2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2487" y="-161577"/>
            <a:ext cx="7566795" cy="2043033"/>
          </a:xfrm>
          <a:ln>
            <a:noFill/>
          </a:ln>
        </p:spPr>
        <p:txBody>
          <a:bodyPr>
            <a:noAutofit/>
          </a:bodyPr>
          <a:lstStyle/>
          <a:p>
            <a:pPr algn="ctr"/>
            <a:r>
              <a:rPr lang="ja-JP" altLang="en-US" sz="2800" b="1" spc="50" dirty="0">
                <a:ln w="12700" cmpd="sng">
                  <a:solidFill>
                    <a:srgbClr val="002060"/>
                  </a:solidFill>
                  <a:prstDash val="solid"/>
                </a:ln>
                <a:solidFill>
                  <a:srgbClr val="002060"/>
                </a:solidFill>
                <a:effectLst>
                  <a:glow rad="165100">
                    <a:schemeClr val="bg1"/>
                  </a:glow>
                </a:effectLst>
                <a:latin typeface="HGP明朝E" pitchFamily="18" charset="-128"/>
                <a:ea typeface="HGP明朝E" pitchFamily="18" charset="-128"/>
                <a:cs typeface="メイリオ" pitchFamily="50" charset="-128"/>
              </a:rPr>
              <a:t>第</a:t>
            </a:r>
            <a:r>
              <a:rPr lang="en-US" altLang="ja-JP" sz="2800" b="1" spc="50" dirty="0">
                <a:ln w="12700" cmpd="sng">
                  <a:solidFill>
                    <a:srgbClr val="002060"/>
                  </a:solidFill>
                  <a:prstDash val="solid"/>
                </a:ln>
                <a:solidFill>
                  <a:srgbClr val="002060"/>
                </a:solidFill>
                <a:effectLst>
                  <a:glow rad="165100">
                    <a:schemeClr val="bg1"/>
                  </a:glow>
                </a:effectLst>
                <a:latin typeface="HGP明朝E" pitchFamily="18" charset="-128"/>
                <a:ea typeface="HGP明朝E" pitchFamily="18" charset="-128"/>
                <a:cs typeface="メイリオ" pitchFamily="50" charset="-128"/>
              </a:rPr>
              <a:t>106</a:t>
            </a:r>
            <a:r>
              <a:rPr lang="ja-JP" altLang="en-US" sz="2800" b="1" spc="50" dirty="0">
                <a:ln w="12700" cmpd="sng">
                  <a:solidFill>
                    <a:srgbClr val="002060"/>
                  </a:solidFill>
                  <a:prstDash val="solid"/>
                </a:ln>
                <a:solidFill>
                  <a:srgbClr val="002060"/>
                </a:solidFill>
                <a:effectLst>
                  <a:glow rad="165100">
                    <a:schemeClr val="bg1"/>
                  </a:glow>
                </a:effectLst>
                <a:latin typeface="HGP明朝E" pitchFamily="18" charset="-128"/>
                <a:ea typeface="HGP明朝E" pitchFamily="18" charset="-128"/>
                <a:cs typeface="メイリオ" pitchFamily="50" charset="-128"/>
              </a:rPr>
              <a:t>回　広島共立病院オープンカンファレンス</a:t>
            </a:r>
            <a:br>
              <a:rPr lang="en-US" altLang="ja-JP" sz="2800" spc="50" dirty="0">
                <a:ln w="12700" cmpd="sng">
                  <a:solidFill>
                    <a:srgbClr val="009999"/>
                  </a:solidFill>
                  <a:prstDash val="solid"/>
                </a:ln>
                <a:solidFill>
                  <a:srgbClr val="009999"/>
                </a:solidFill>
                <a:effectLst>
                  <a:glow rad="165100">
                    <a:schemeClr val="bg1"/>
                  </a:glow>
                </a:effectLst>
                <a:latin typeface="HGP明朝E" pitchFamily="18" charset="-128"/>
                <a:ea typeface="HGP明朝E" pitchFamily="18" charset="-128"/>
                <a:cs typeface="メイリオ" pitchFamily="50" charset="-128"/>
              </a:rPr>
            </a:br>
            <a:r>
              <a:rPr lang="ja-JP" altLang="en-US" sz="105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P明朝E" pitchFamily="18" charset="-128"/>
                <a:ea typeface="HGP明朝E" pitchFamily="18" charset="-128"/>
                <a:cs typeface="メイリオ" pitchFamily="50" charset="-128"/>
              </a:rPr>
              <a:t>　　　　　　　　　　　　　　　　　　　　　　　　　　　　　　　　　　　　　　　　　　　　　　　　　　　　　　　　　　　</a:t>
            </a:r>
            <a:r>
              <a:rPr lang="ja-JP" altLang="en-US" sz="1000" b="0" dirty="0">
                <a:ln>
                  <a:noFill/>
                </a:ln>
                <a:solidFill>
                  <a:schemeClr val="tx1"/>
                </a:solidFill>
                <a:effectLst/>
                <a:latin typeface="HGP明朝E" pitchFamily="18" charset="-128"/>
                <a:ea typeface="HGP明朝E" pitchFamily="18" charset="-128"/>
                <a:cs typeface="メイリオ" pitchFamily="50" charset="-128"/>
              </a:rPr>
              <a:t>日医生涯教育講座申請中（</a:t>
            </a:r>
            <a:r>
              <a:rPr lang="en-US" altLang="ja-JP" sz="1000" b="0" dirty="0">
                <a:ln>
                  <a:noFill/>
                </a:ln>
                <a:solidFill>
                  <a:schemeClr val="tx1"/>
                </a:solidFill>
                <a:effectLst/>
                <a:latin typeface="HGP明朝E" pitchFamily="18" charset="-128"/>
                <a:ea typeface="HGP明朝E" pitchFamily="18" charset="-128"/>
                <a:cs typeface="メイリオ" pitchFamily="50" charset="-128"/>
              </a:rPr>
              <a:t>1.5</a:t>
            </a:r>
            <a:r>
              <a:rPr lang="ja-JP" altLang="en-US" sz="1000" b="0" dirty="0">
                <a:ln>
                  <a:noFill/>
                </a:ln>
                <a:solidFill>
                  <a:schemeClr val="tx1"/>
                </a:solidFill>
                <a:effectLst/>
                <a:latin typeface="HGP明朝E" pitchFamily="18" charset="-128"/>
                <a:ea typeface="HGP明朝E" pitchFamily="18" charset="-128"/>
                <a:cs typeface="メイリオ" pitchFamily="50" charset="-128"/>
              </a:rPr>
              <a:t>単位）</a:t>
            </a:r>
            <a:br>
              <a:rPr lang="en-US" altLang="ja-JP" sz="105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P明朝E" pitchFamily="18" charset="-128"/>
                <a:ea typeface="HGP明朝E" pitchFamily="18" charset="-128"/>
                <a:cs typeface="メイリオ" pitchFamily="50" charset="-128"/>
              </a:rPr>
            </a:br>
            <a:r>
              <a:rPr lang="ja-JP" altLang="en-US" sz="6000" b="1" spc="300" dirty="0">
                <a:ln w="12700" cmpd="sng">
                  <a:solidFill>
                    <a:srgbClr val="002060"/>
                  </a:solidFill>
                  <a:prstDash val="solid"/>
                </a:ln>
                <a:solidFill>
                  <a:srgbClr val="002060"/>
                </a:solidFill>
                <a:effectLst>
                  <a:glow rad="165100">
                    <a:schemeClr val="bg1"/>
                  </a:glow>
                </a:effectLst>
                <a:latin typeface="HGP明朝E" pitchFamily="18" charset="-128"/>
                <a:ea typeface="HGP明朝E" pitchFamily="18" charset="-128"/>
                <a:cs typeface="メイリオ" pitchFamily="50" charset="-128"/>
              </a:rPr>
              <a:t>第</a:t>
            </a:r>
            <a:r>
              <a:rPr lang="en-US" altLang="ja-JP" sz="6000" b="1" spc="300" dirty="0">
                <a:ln w="12700" cmpd="sng">
                  <a:solidFill>
                    <a:srgbClr val="002060"/>
                  </a:solidFill>
                  <a:prstDash val="solid"/>
                </a:ln>
                <a:solidFill>
                  <a:srgbClr val="002060"/>
                </a:solidFill>
                <a:effectLst>
                  <a:glow rad="165100">
                    <a:schemeClr val="bg1"/>
                  </a:glow>
                </a:effectLst>
                <a:latin typeface="HGP明朝E" pitchFamily="18" charset="-128"/>
                <a:ea typeface="HGP明朝E" pitchFamily="18" charset="-128"/>
                <a:cs typeface="メイリオ" pitchFamily="50" charset="-128"/>
              </a:rPr>
              <a:t>54</a:t>
            </a:r>
            <a:r>
              <a:rPr lang="ja-JP" altLang="en-US" sz="6000" b="1" spc="300" dirty="0">
                <a:ln w="12700" cmpd="sng">
                  <a:solidFill>
                    <a:srgbClr val="002060"/>
                  </a:solidFill>
                  <a:prstDash val="solid"/>
                </a:ln>
                <a:solidFill>
                  <a:srgbClr val="002060"/>
                </a:solidFill>
                <a:effectLst>
                  <a:glow rad="165100">
                    <a:schemeClr val="bg1"/>
                  </a:glow>
                </a:effectLst>
                <a:latin typeface="HGP明朝E" pitchFamily="18" charset="-128"/>
                <a:ea typeface="HGP明朝E" pitchFamily="18" charset="-128"/>
                <a:cs typeface="メイリオ" pitchFamily="50" charset="-128"/>
              </a:rPr>
              <a:t>回 特別講演</a:t>
            </a:r>
            <a:br>
              <a:rPr lang="en-US" altLang="ja-JP" sz="6600" spc="50" dirty="0">
                <a:ln w="12700" cmpd="sng">
                  <a:solidFill>
                    <a:srgbClr val="FF0000"/>
                  </a:solidFill>
                  <a:prstDash val="solid"/>
                </a:ln>
                <a:solidFill>
                  <a:srgbClr val="FF0000"/>
                </a:solidFill>
                <a:effectLst>
                  <a:glow rad="165100">
                    <a:schemeClr val="bg1"/>
                  </a:glow>
                </a:effectLst>
                <a:latin typeface="HGP明朝E" pitchFamily="18" charset="-128"/>
                <a:ea typeface="HGP明朝E" pitchFamily="18" charset="-128"/>
                <a:cs typeface="メイリオ" pitchFamily="50" charset="-128"/>
              </a:rPr>
            </a:br>
            <a:endParaRPr kumimoji="1" lang="ja-JP" altLang="en-US" sz="1050" dirty="0">
              <a:ln w="12700" cmpd="sng">
                <a:solidFill>
                  <a:srgbClr val="FF0000"/>
                </a:solidFill>
                <a:prstDash val="solid"/>
              </a:ln>
              <a:solidFill>
                <a:srgbClr val="FF0000"/>
              </a:solidFill>
            </a:endParaRPr>
          </a:p>
        </p:txBody>
      </p:sp>
      <p:sp>
        <p:nvSpPr>
          <p:cNvPr id="17" name="円/楕円 4">
            <a:extLst>
              <a:ext uri="{FF2B5EF4-FFF2-40B4-BE49-F238E27FC236}">
                <a16:creationId xmlns:a16="http://schemas.microsoft.com/office/drawing/2014/main" id="{2F62C398-493C-4154-8540-12B9EC0899F6}"/>
              </a:ext>
            </a:extLst>
          </p:cNvPr>
          <p:cNvSpPr/>
          <p:nvPr/>
        </p:nvSpPr>
        <p:spPr>
          <a:xfrm>
            <a:off x="324247" y="1847352"/>
            <a:ext cx="1427807" cy="540000"/>
          </a:xfrm>
          <a:prstGeom prst="ellipse">
            <a:avLst/>
          </a:prstGeom>
          <a:solidFill>
            <a:srgbClr val="002060"/>
          </a:solidFill>
          <a:ln w="25400" cap="flat" cmpd="sng" algn="ctr">
            <a:solidFill>
              <a:srgbClr val="00206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3200" b="1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HGP明朝E" pitchFamily="18" charset="-128"/>
                <a:ea typeface="HGP明朝E" pitchFamily="18" charset="-128"/>
                <a:cs typeface="メイリオ" pitchFamily="50" charset="-128"/>
              </a:rPr>
              <a:t>日時</a:t>
            </a:r>
            <a:endParaRPr kumimoji="1" lang="ja-JP" altLang="en-US" sz="3000" b="1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HGP明朝E" pitchFamily="18" charset="-128"/>
              <a:ea typeface="HGP明朝E" pitchFamily="18" charset="-128"/>
              <a:cs typeface="メイリオ" pitchFamily="50" charset="-128"/>
            </a:endParaRP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9D275C57-5ABD-4745-9BF6-673166CC027C}"/>
              </a:ext>
            </a:extLst>
          </p:cNvPr>
          <p:cNvSpPr txBox="1"/>
          <p:nvPr/>
        </p:nvSpPr>
        <p:spPr>
          <a:xfrm>
            <a:off x="1764703" y="1779989"/>
            <a:ext cx="586290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3200" b="1" kern="0" dirty="0">
                <a:ln>
                  <a:solidFill>
                    <a:srgbClr val="002060"/>
                  </a:solidFill>
                </a:ln>
                <a:solidFill>
                  <a:srgbClr val="002060"/>
                </a:solidFill>
                <a:effectLst>
                  <a:glow rad="63500">
                    <a:schemeClr val="bg1"/>
                  </a:glow>
                </a:effectLst>
                <a:latin typeface="HGP明朝E" pitchFamily="18" charset="-128"/>
                <a:ea typeface="HGP明朝E" pitchFamily="18" charset="-128"/>
                <a:cs typeface="メイリオ" pitchFamily="50" charset="-128"/>
              </a:rPr>
              <a:t>2021</a:t>
            </a:r>
            <a:r>
              <a:rPr kumimoji="0" lang="ja-JP" altLang="en-US" sz="3200" b="1" i="0" u="none" strike="noStrike" kern="0" cap="none" spc="0" normalizeH="0" baseline="0" noProof="0" dirty="0">
                <a:ln>
                  <a:solidFill>
                    <a:srgbClr val="002060"/>
                  </a:solidFill>
                </a:ln>
                <a:solidFill>
                  <a:srgbClr val="002060"/>
                </a:solidFill>
                <a:effectLst>
                  <a:glow rad="63500">
                    <a:schemeClr val="bg1"/>
                  </a:glow>
                </a:effectLst>
                <a:uLnTx/>
                <a:uFillTx/>
                <a:latin typeface="HGP明朝E" pitchFamily="18" charset="-128"/>
                <a:ea typeface="HGP明朝E" pitchFamily="18" charset="-128"/>
                <a:cs typeface="メイリオ" pitchFamily="50" charset="-128"/>
              </a:rPr>
              <a:t>年</a:t>
            </a:r>
            <a:r>
              <a:rPr lang="en-US" altLang="ja-JP" sz="3200" b="1" kern="0" dirty="0">
                <a:ln>
                  <a:solidFill>
                    <a:srgbClr val="002060"/>
                  </a:solidFill>
                </a:ln>
                <a:solidFill>
                  <a:srgbClr val="002060"/>
                </a:solidFill>
                <a:effectLst>
                  <a:glow rad="63500">
                    <a:schemeClr val="bg1"/>
                  </a:glow>
                </a:effectLst>
                <a:latin typeface="HGP明朝E" pitchFamily="18" charset="-128"/>
                <a:ea typeface="HGP明朝E" pitchFamily="18" charset="-128"/>
                <a:cs typeface="メイリオ" pitchFamily="50" charset="-128"/>
              </a:rPr>
              <a:t>12</a:t>
            </a:r>
            <a:r>
              <a:rPr kumimoji="1" lang="ja-JP" altLang="en-US" sz="3200" b="1" i="0" u="none" strike="noStrike" kern="0" cap="none" spc="0" normalizeH="0" baseline="0" noProof="0" dirty="0">
                <a:ln>
                  <a:solidFill>
                    <a:srgbClr val="002060"/>
                  </a:solidFill>
                </a:ln>
                <a:solidFill>
                  <a:srgbClr val="002060"/>
                </a:solidFill>
                <a:effectLst>
                  <a:glow rad="63500">
                    <a:schemeClr val="bg1"/>
                  </a:glow>
                </a:effectLst>
                <a:uLnTx/>
                <a:uFillTx/>
                <a:latin typeface="HGP明朝E" pitchFamily="18" charset="-128"/>
                <a:ea typeface="HGP明朝E" pitchFamily="18" charset="-128"/>
                <a:cs typeface="メイリオ" pitchFamily="50" charset="-128"/>
              </a:rPr>
              <a:t>月</a:t>
            </a:r>
            <a:r>
              <a:rPr kumimoji="1" lang="en-US" altLang="ja-JP" sz="3200" b="1" kern="0" dirty="0">
                <a:ln>
                  <a:solidFill>
                    <a:srgbClr val="002060"/>
                  </a:solidFill>
                </a:ln>
                <a:solidFill>
                  <a:srgbClr val="002060"/>
                </a:solidFill>
                <a:effectLst>
                  <a:glow rad="63500">
                    <a:schemeClr val="bg1"/>
                  </a:glow>
                </a:effectLst>
                <a:latin typeface="HGP明朝E" pitchFamily="18" charset="-128"/>
                <a:ea typeface="HGP明朝E" pitchFamily="18" charset="-128"/>
                <a:cs typeface="メイリオ" pitchFamily="50" charset="-128"/>
              </a:rPr>
              <a:t>01</a:t>
            </a:r>
            <a:r>
              <a:rPr kumimoji="1" lang="ja-JP" altLang="en-US" sz="3200" b="1" i="0" u="none" strike="noStrike" kern="0" cap="none" spc="0" normalizeH="0" baseline="0" noProof="0" dirty="0">
                <a:ln>
                  <a:solidFill>
                    <a:srgbClr val="002060"/>
                  </a:solidFill>
                </a:ln>
                <a:solidFill>
                  <a:srgbClr val="002060"/>
                </a:solidFill>
                <a:effectLst>
                  <a:glow rad="63500">
                    <a:schemeClr val="bg1"/>
                  </a:glow>
                </a:effectLst>
                <a:uLnTx/>
                <a:uFillTx/>
                <a:latin typeface="HGP明朝E" pitchFamily="18" charset="-128"/>
                <a:ea typeface="HGP明朝E" pitchFamily="18" charset="-128"/>
                <a:cs typeface="メイリオ" pitchFamily="50" charset="-128"/>
              </a:rPr>
              <a:t>日</a:t>
            </a:r>
            <a:r>
              <a:rPr kumimoji="1" lang="en-US" altLang="ja-JP" sz="2700" b="1" i="0" u="none" strike="noStrike" kern="0" cap="none" spc="0" normalizeH="0" baseline="0" noProof="0" dirty="0">
                <a:ln>
                  <a:solidFill>
                    <a:srgbClr val="002060"/>
                  </a:solidFill>
                </a:ln>
                <a:solidFill>
                  <a:srgbClr val="002060"/>
                </a:solidFill>
                <a:effectLst>
                  <a:glow rad="63500">
                    <a:schemeClr val="bg1"/>
                  </a:glow>
                </a:effectLst>
                <a:uLnTx/>
                <a:uFillTx/>
                <a:latin typeface="HGP明朝E" pitchFamily="18" charset="-128"/>
                <a:ea typeface="HGP明朝E" pitchFamily="18" charset="-128"/>
                <a:cs typeface="メイリオ" pitchFamily="50" charset="-128"/>
              </a:rPr>
              <a:t>(</a:t>
            </a:r>
            <a:r>
              <a:rPr kumimoji="1" lang="ja-JP" altLang="en-US" sz="2700" b="1" i="0" u="none" strike="noStrike" kern="0" cap="none" spc="0" normalizeH="0" baseline="0" noProof="0" dirty="0">
                <a:ln>
                  <a:solidFill>
                    <a:srgbClr val="002060"/>
                  </a:solidFill>
                </a:ln>
                <a:solidFill>
                  <a:srgbClr val="002060"/>
                </a:solidFill>
                <a:effectLst>
                  <a:glow rad="63500">
                    <a:schemeClr val="bg1"/>
                  </a:glow>
                </a:effectLst>
                <a:uLnTx/>
                <a:uFillTx/>
                <a:latin typeface="HGP明朝E" pitchFamily="18" charset="-128"/>
                <a:ea typeface="HGP明朝E" pitchFamily="18" charset="-128"/>
                <a:cs typeface="メイリオ" pitchFamily="50" charset="-128"/>
              </a:rPr>
              <a:t>水</a:t>
            </a:r>
            <a:r>
              <a:rPr kumimoji="1" lang="en-US" altLang="ja-JP" sz="2700" b="1" i="0" u="none" strike="noStrike" kern="0" cap="none" spc="0" normalizeH="0" baseline="0" noProof="0" dirty="0">
                <a:ln>
                  <a:solidFill>
                    <a:srgbClr val="002060"/>
                  </a:solidFill>
                </a:ln>
                <a:solidFill>
                  <a:srgbClr val="002060"/>
                </a:solidFill>
                <a:effectLst>
                  <a:glow rad="63500">
                    <a:schemeClr val="bg1"/>
                  </a:glow>
                </a:effectLst>
                <a:uLnTx/>
                <a:uFillTx/>
                <a:latin typeface="HGP明朝E" pitchFamily="18" charset="-128"/>
                <a:ea typeface="HGP明朝E" pitchFamily="18" charset="-128"/>
                <a:cs typeface="メイリオ" pitchFamily="50" charset="-128"/>
              </a:rPr>
              <a:t>)</a:t>
            </a:r>
            <a:r>
              <a:rPr kumimoji="1" lang="en-US" altLang="ja-JP" sz="2800" b="1" i="0" u="none" strike="noStrike" kern="0" cap="none" spc="0" normalizeH="0" baseline="0" noProof="0" dirty="0">
                <a:ln>
                  <a:solidFill>
                    <a:srgbClr val="002060"/>
                  </a:solidFill>
                </a:ln>
                <a:solidFill>
                  <a:srgbClr val="002060"/>
                </a:solidFill>
                <a:effectLst>
                  <a:glow rad="63500">
                    <a:schemeClr val="bg1"/>
                  </a:glow>
                </a:effectLst>
                <a:uLnTx/>
                <a:uFillTx/>
                <a:latin typeface="HGP明朝E" pitchFamily="18" charset="-128"/>
                <a:ea typeface="HGP明朝E" pitchFamily="18" charset="-128"/>
                <a:cs typeface="メイリオ" pitchFamily="50" charset="-128"/>
              </a:rPr>
              <a:t>19</a:t>
            </a:r>
            <a:r>
              <a:rPr kumimoji="1" lang="ja-JP" altLang="en-US" sz="2800" b="1" i="0" u="none" strike="noStrike" kern="0" cap="none" spc="0" normalizeH="0" baseline="0" noProof="0" dirty="0">
                <a:ln>
                  <a:solidFill>
                    <a:srgbClr val="002060"/>
                  </a:solidFill>
                </a:ln>
                <a:solidFill>
                  <a:srgbClr val="002060"/>
                </a:solidFill>
                <a:effectLst>
                  <a:glow rad="63500">
                    <a:schemeClr val="bg1"/>
                  </a:glow>
                </a:effectLst>
                <a:uLnTx/>
                <a:uFillTx/>
                <a:latin typeface="HGP明朝E" pitchFamily="18" charset="-128"/>
                <a:ea typeface="HGP明朝E" pitchFamily="18" charset="-128"/>
                <a:cs typeface="メイリオ" pitchFamily="50" charset="-128"/>
              </a:rPr>
              <a:t>：</a:t>
            </a:r>
            <a:r>
              <a:rPr kumimoji="1" lang="en-US" altLang="ja-JP" sz="2800" b="1" i="0" u="none" strike="noStrike" kern="0" cap="none" spc="0" normalizeH="0" baseline="0" noProof="0" dirty="0">
                <a:ln>
                  <a:solidFill>
                    <a:srgbClr val="002060"/>
                  </a:solidFill>
                </a:ln>
                <a:solidFill>
                  <a:srgbClr val="002060"/>
                </a:solidFill>
                <a:effectLst>
                  <a:glow rad="63500">
                    <a:schemeClr val="bg1"/>
                  </a:glow>
                </a:effectLst>
                <a:uLnTx/>
                <a:uFillTx/>
                <a:latin typeface="HGP明朝E" pitchFamily="18" charset="-128"/>
                <a:ea typeface="HGP明朝E" pitchFamily="18" charset="-128"/>
                <a:cs typeface="メイリオ" pitchFamily="50" charset="-128"/>
              </a:rPr>
              <a:t>00~20</a:t>
            </a:r>
            <a:r>
              <a:rPr kumimoji="1" lang="ja-JP" altLang="en-US" sz="2800" b="1" i="0" u="none" strike="noStrike" kern="0" cap="none" spc="0" normalizeH="0" baseline="0" noProof="0" dirty="0">
                <a:ln>
                  <a:solidFill>
                    <a:srgbClr val="002060"/>
                  </a:solidFill>
                </a:ln>
                <a:solidFill>
                  <a:srgbClr val="002060"/>
                </a:solidFill>
                <a:effectLst>
                  <a:glow rad="63500">
                    <a:schemeClr val="bg1"/>
                  </a:glow>
                </a:effectLst>
                <a:uLnTx/>
                <a:uFillTx/>
                <a:latin typeface="HGP明朝E" pitchFamily="18" charset="-128"/>
                <a:ea typeface="HGP明朝E" pitchFamily="18" charset="-128"/>
                <a:cs typeface="メイリオ" pitchFamily="50" charset="-128"/>
              </a:rPr>
              <a:t>：</a:t>
            </a:r>
            <a:r>
              <a:rPr kumimoji="1" lang="en-US" altLang="ja-JP" sz="2800" b="1" i="0" u="none" strike="noStrike" kern="0" cap="none" spc="0" normalizeH="0" baseline="0" noProof="0" dirty="0">
                <a:ln>
                  <a:solidFill>
                    <a:srgbClr val="002060"/>
                  </a:solidFill>
                </a:ln>
                <a:solidFill>
                  <a:srgbClr val="002060"/>
                </a:solidFill>
                <a:effectLst>
                  <a:glow rad="63500">
                    <a:schemeClr val="bg1"/>
                  </a:glow>
                </a:effectLst>
                <a:uLnTx/>
                <a:uFillTx/>
                <a:latin typeface="HGP明朝E" pitchFamily="18" charset="-128"/>
                <a:ea typeface="HGP明朝E" pitchFamily="18" charset="-128"/>
                <a:cs typeface="メイリオ" pitchFamily="50" charset="-128"/>
              </a:rPr>
              <a:t>30</a:t>
            </a:r>
            <a:endParaRPr kumimoji="1" lang="ja-JP" altLang="en-US" sz="2800" b="1" i="0" u="none" strike="noStrike" kern="0" cap="none" spc="0" normalizeH="0" baseline="0" noProof="0" dirty="0">
              <a:ln>
                <a:solidFill>
                  <a:srgbClr val="002060"/>
                </a:solidFill>
              </a:ln>
              <a:solidFill>
                <a:srgbClr val="002060"/>
              </a:solidFill>
              <a:effectLst>
                <a:glow rad="63500">
                  <a:schemeClr val="bg1"/>
                </a:glow>
              </a:effectLst>
              <a:uLnTx/>
              <a:uFillTx/>
              <a:latin typeface="HGP明朝E" pitchFamily="18" charset="-128"/>
              <a:ea typeface="HGP明朝E" pitchFamily="18" charset="-128"/>
              <a:cs typeface="メイリオ" pitchFamily="50" charset="-128"/>
            </a:endParaRPr>
          </a:p>
        </p:txBody>
      </p:sp>
      <p:sp>
        <p:nvSpPr>
          <p:cNvPr id="20" name="円/楕円 6">
            <a:extLst>
              <a:ext uri="{FF2B5EF4-FFF2-40B4-BE49-F238E27FC236}">
                <a16:creationId xmlns:a16="http://schemas.microsoft.com/office/drawing/2014/main" id="{CE5D641A-FDF4-4382-BDE0-B7970DA30700}"/>
              </a:ext>
            </a:extLst>
          </p:cNvPr>
          <p:cNvSpPr/>
          <p:nvPr/>
        </p:nvSpPr>
        <p:spPr>
          <a:xfrm>
            <a:off x="362171" y="2477365"/>
            <a:ext cx="1427807" cy="540000"/>
          </a:xfrm>
          <a:prstGeom prst="ellipse">
            <a:avLst/>
          </a:prstGeom>
          <a:solidFill>
            <a:srgbClr val="002060"/>
          </a:solidFill>
          <a:ln w="25400" cap="flat" cmpd="sng" algn="ctr">
            <a:solidFill>
              <a:srgbClr val="00206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3000" b="1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HGP明朝E" pitchFamily="18" charset="-128"/>
                <a:ea typeface="HGP明朝E" pitchFamily="18" charset="-128"/>
                <a:cs typeface="メイリオ" pitchFamily="50" charset="-128"/>
              </a:rPr>
              <a:t>場所</a:t>
            </a:r>
            <a:endParaRPr kumimoji="1" lang="ja-JP" altLang="en-US" sz="3000" b="1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HGP明朝E" pitchFamily="18" charset="-128"/>
              <a:ea typeface="HGP明朝E" pitchFamily="18" charset="-128"/>
              <a:cs typeface="メイリオ" pitchFamily="50" charset="-128"/>
            </a:endParaRP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E881A4D1-AACD-4E12-B597-6BB1054E7904}"/>
              </a:ext>
            </a:extLst>
          </p:cNvPr>
          <p:cNvSpPr txBox="1"/>
          <p:nvPr/>
        </p:nvSpPr>
        <p:spPr>
          <a:xfrm>
            <a:off x="1847091" y="2404979"/>
            <a:ext cx="574593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kumimoji="0" lang="ja-JP" altLang="en-US" sz="3000" b="1" i="0" u="none" strike="noStrike" kern="0" cap="none" spc="0" normalizeH="0" baseline="0" noProof="0" dirty="0">
                <a:ln>
                  <a:solidFill>
                    <a:srgbClr val="002060"/>
                  </a:solidFill>
                </a:ln>
                <a:solidFill>
                  <a:srgbClr val="002060"/>
                </a:solidFill>
                <a:effectLst>
                  <a:glow rad="63500">
                    <a:schemeClr val="bg1"/>
                  </a:glow>
                </a:effectLst>
                <a:uLnTx/>
                <a:uFillTx/>
                <a:latin typeface="HGP明朝E" pitchFamily="18" charset="-128"/>
                <a:ea typeface="HGP明朝E" pitchFamily="18" charset="-128"/>
                <a:cs typeface="メイリオ" pitchFamily="50" charset="-128"/>
              </a:rPr>
              <a:t>広島共立病院５階・</a:t>
            </a:r>
            <a:r>
              <a:rPr kumimoji="0" lang="en-US" altLang="ja-JP" sz="3000" b="1" i="0" u="none" strike="noStrike" kern="0" cap="none" spc="0" normalizeH="0" baseline="0" noProof="0" dirty="0">
                <a:ln>
                  <a:solidFill>
                    <a:srgbClr val="002060"/>
                  </a:solidFill>
                </a:ln>
                <a:solidFill>
                  <a:srgbClr val="002060"/>
                </a:solidFill>
                <a:effectLst>
                  <a:glow rad="63500">
                    <a:schemeClr val="bg1"/>
                  </a:glow>
                </a:effectLst>
                <a:uLnTx/>
                <a:uFillTx/>
                <a:latin typeface="HGP明朝E" pitchFamily="18" charset="-128"/>
                <a:ea typeface="HGP明朝E" pitchFamily="18" charset="-128"/>
                <a:cs typeface="メイリオ" pitchFamily="50" charset="-128"/>
              </a:rPr>
              <a:t>Web</a:t>
            </a:r>
            <a:r>
              <a:rPr kumimoji="0" lang="ja-JP" altLang="en-US" sz="3000" b="1" i="0" u="none" strike="noStrike" kern="0" cap="none" spc="0" normalizeH="0" baseline="0" noProof="0" dirty="0">
                <a:ln>
                  <a:solidFill>
                    <a:srgbClr val="002060"/>
                  </a:solidFill>
                </a:ln>
                <a:solidFill>
                  <a:srgbClr val="002060"/>
                </a:solidFill>
                <a:effectLst>
                  <a:glow rad="63500">
                    <a:schemeClr val="bg1"/>
                  </a:glow>
                </a:effectLst>
                <a:uLnTx/>
                <a:uFillTx/>
                <a:latin typeface="HGP明朝E" pitchFamily="18" charset="-128"/>
                <a:ea typeface="HGP明朝E" pitchFamily="18" charset="-128"/>
                <a:cs typeface="メイリオ" pitchFamily="50" charset="-128"/>
              </a:rPr>
              <a:t>配信併用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3000" b="1" i="0" u="none" strike="noStrike" kern="0" cap="none" spc="0" normalizeH="0" baseline="0" noProof="0" dirty="0">
              <a:ln>
                <a:solidFill>
                  <a:srgbClr val="002060"/>
                </a:solidFill>
              </a:ln>
              <a:solidFill>
                <a:srgbClr val="002060"/>
              </a:solidFill>
              <a:effectLst>
                <a:glow rad="63500">
                  <a:schemeClr val="bg1"/>
                </a:glow>
              </a:effectLst>
              <a:uLnTx/>
              <a:uFillTx/>
              <a:latin typeface="HGP明朝E" pitchFamily="18" charset="-128"/>
              <a:ea typeface="HGP明朝E" pitchFamily="18" charset="-128"/>
              <a:cs typeface="メイリオ" pitchFamily="50" charset="-128"/>
            </a:endParaRPr>
          </a:p>
        </p:txBody>
      </p:sp>
      <p:sp>
        <p:nvSpPr>
          <p:cNvPr id="24" name="正方形/長方形 23">
            <a:extLst>
              <a:ext uri="{FF2B5EF4-FFF2-40B4-BE49-F238E27FC236}">
                <a16:creationId xmlns:a16="http://schemas.microsoft.com/office/drawing/2014/main" id="{F2CADB2C-3EB5-492A-9EAE-4CBE835DCB1D}"/>
              </a:ext>
            </a:extLst>
          </p:cNvPr>
          <p:cNvSpPr/>
          <p:nvPr/>
        </p:nvSpPr>
        <p:spPr>
          <a:xfrm>
            <a:off x="210727" y="3178869"/>
            <a:ext cx="7134751" cy="5256731"/>
          </a:xfrm>
          <a:prstGeom prst="rect">
            <a:avLst/>
          </a:prstGeom>
          <a:solidFill>
            <a:sysClr val="window" lastClr="FFFFFF"/>
          </a:solidFill>
          <a:ln w="38100" cap="flat" cmpd="sng" algn="ctr">
            <a:solidFill>
              <a:srgbClr val="00206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ＭＳ Ｐゴシック"/>
              <a:cs typeface="+mn-cs"/>
            </a:endParaRPr>
          </a:p>
        </p:txBody>
      </p:sp>
      <p:sp>
        <p:nvSpPr>
          <p:cNvPr id="25" name="円/楕円 9">
            <a:extLst>
              <a:ext uri="{FF2B5EF4-FFF2-40B4-BE49-F238E27FC236}">
                <a16:creationId xmlns:a16="http://schemas.microsoft.com/office/drawing/2014/main" id="{D270B245-DF2C-4873-8331-124A5A46F1A1}"/>
              </a:ext>
            </a:extLst>
          </p:cNvPr>
          <p:cNvSpPr/>
          <p:nvPr/>
        </p:nvSpPr>
        <p:spPr>
          <a:xfrm>
            <a:off x="1914608" y="3155553"/>
            <a:ext cx="3816000" cy="540000"/>
          </a:xfrm>
          <a:prstGeom prst="ellipse">
            <a:avLst/>
          </a:prstGeom>
          <a:solidFill>
            <a:srgbClr val="002060"/>
          </a:solidFill>
          <a:ln w="25400" cap="flat" cmpd="sng" algn="ctr">
            <a:solidFill>
              <a:srgbClr val="00206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2800" b="1" i="0" u="none" strike="noStrike" kern="0" cap="none" spc="0" normalizeH="0" baseline="0" noProof="0" dirty="0">
                <a:solidFill>
                  <a:sysClr val="window" lastClr="FFFFFF"/>
                </a:solidFill>
                <a:effectLst/>
                <a:uLnTx/>
                <a:uFillTx/>
                <a:latin typeface="HGP明朝E" pitchFamily="18" charset="-128"/>
                <a:ea typeface="HGP明朝E" pitchFamily="18" charset="-128"/>
                <a:cs typeface="メイリオ" pitchFamily="50" charset="-128"/>
              </a:rPr>
              <a:t>プログラム</a:t>
            </a:r>
            <a:endParaRPr kumimoji="1" lang="ja-JP" altLang="en-US" sz="2800" b="1" i="0" u="none" strike="noStrike" kern="0" cap="none" spc="0" normalizeH="0" baseline="0" noProof="0" dirty="0">
              <a:solidFill>
                <a:sysClr val="window" lastClr="FFFFFF"/>
              </a:solidFill>
              <a:effectLst/>
              <a:uLnTx/>
              <a:uFillTx/>
              <a:latin typeface="HGP明朝E" pitchFamily="18" charset="-128"/>
              <a:ea typeface="HGP明朝E" pitchFamily="18" charset="-128"/>
              <a:cs typeface="メイリオ" pitchFamily="50" charset="-128"/>
            </a:endParaRPr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E0B822C6-8E5B-4315-9CF8-CBA3CA6D1392}"/>
              </a:ext>
            </a:extLst>
          </p:cNvPr>
          <p:cNvSpPr txBox="1"/>
          <p:nvPr/>
        </p:nvSpPr>
        <p:spPr>
          <a:xfrm>
            <a:off x="133290" y="2559635"/>
            <a:ext cx="7516663" cy="65197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kumimoji="1" lang="ja-JP" altLang="en-US" sz="2400" dirty="0">
                <a:latin typeface="HGP明朝E" pitchFamily="18" charset="-128"/>
                <a:ea typeface="HGP明朝E" pitchFamily="18" charset="-128"/>
              </a:rPr>
              <a:t>　　</a:t>
            </a:r>
            <a:endParaRPr kumimoji="1" lang="en-US" altLang="ja-JP" sz="2400" dirty="0">
              <a:latin typeface="HGP明朝E" pitchFamily="18" charset="-128"/>
              <a:ea typeface="HGP明朝E" pitchFamily="18" charset="-128"/>
            </a:endParaRPr>
          </a:p>
          <a:p>
            <a:pPr>
              <a:lnSpc>
                <a:spcPct val="150000"/>
              </a:lnSpc>
            </a:pPr>
            <a:endParaRPr kumimoji="1" lang="en-US" altLang="ja-JP" sz="2400" dirty="0">
              <a:latin typeface="HGP明朝E" pitchFamily="18" charset="-128"/>
              <a:ea typeface="HGP明朝E" pitchFamily="18" charset="-128"/>
            </a:endParaRPr>
          </a:p>
          <a:p>
            <a:pPr>
              <a:lnSpc>
                <a:spcPts val="2880"/>
              </a:lnSpc>
            </a:pPr>
            <a:r>
              <a:rPr kumimoji="1" lang="ja-JP" altLang="en-US" sz="2400" dirty="0">
                <a:latin typeface="HGP明朝E" pitchFamily="18" charset="-128"/>
                <a:ea typeface="HGP明朝E" pitchFamily="18" charset="-128"/>
              </a:rPr>
              <a:t>　　</a:t>
            </a:r>
            <a:r>
              <a:rPr kumimoji="1" lang="ja-JP" altLang="en-US" sz="1000" dirty="0">
                <a:latin typeface="HGP明朝E" pitchFamily="18" charset="-128"/>
                <a:ea typeface="HGP明朝E" pitchFamily="18" charset="-128"/>
              </a:rPr>
              <a:t>　</a:t>
            </a:r>
            <a:endParaRPr kumimoji="1" lang="en-US" altLang="ja-JP" sz="1000" dirty="0">
              <a:latin typeface="HGP明朝E" pitchFamily="18" charset="-128"/>
              <a:ea typeface="HGP明朝E" pitchFamily="18" charset="-128"/>
            </a:endParaRPr>
          </a:p>
          <a:p>
            <a:pPr>
              <a:lnSpc>
                <a:spcPts val="2880"/>
              </a:lnSpc>
            </a:pPr>
            <a:r>
              <a:rPr kumimoji="1" lang="ja-JP" altLang="en-US" sz="2000" b="1" dirty="0">
                <a:solidFill>
                  <a:prstClr val="black"/>
                </a:solidFill>
                <a:latin typeface="HGP明朝E" pitchFamily="18" charset="-128"/>
                <a:ea typeface="HGP明朝E" pitchFamily="18" charset="-128"/>
              </a:rPr>
              <a:t>　　</a:t>
            </a:r>
            <a:r>
              <a:rPr kumimoji="1" lang="ja-JP" altLang="en-US" sz="3600" b="1" dirty="0">
                <a:solidFill>
                  <a:prstClr val="black"/>
                </a:solidFill>
                <a:latin typeface="HGP明朝E" pitchFamily="18" charset="-128"/>
                <a:ea typeface="HGP明朝E" pitchFamily="18" charset="-128"/>
              </a:rPr>
              <a:t>今一度見なおすバイタルサイン</a:t>
            </a:r>
            <a:endParaRPr kumimoji="1" lang="en-US" altLang="ja-JP" sz="3600" b="1" dirty="0">
              <a:solidFill>
                <a:prstClr val="black"/>
              </a:solidFill>
              <a:latin typeface="HGP明朝E" pitchFamily="18" charset="-128"/>
              <a:ea typeface="HGP明朝E" pitchFamily="18" charset="-128"/>
            </a:endParaRPr>
          </a:p>
          <a:p>
            <a:pPr>
              <a:lnSpc>
                <a:spcPts val="2880"/>
              </a:lnSpc>
            </a:pPr>
            <a:endParaRPr kumimoji="1" lang="en-US" altLang="ja-JP" sz="1600" b="1" dirty="0">
              <a:solidFill>
                <a:prstClr val="black"/>
              </a:solidFill>
              <a:latin typeface="HGP明朝E" pitchFamily="18" charset="-128"/>
              <a:ea typeface="HGP明朝E" pitchFamily="18" charset="-128"/>
            </a:endParaRPr>
          </a:p>
          <a:p>
            <a:pPr>
              <a:lnSpc>
                <a:spcPts val="2880"/>
              </a:lnSpc>
            </a:pPr>
            <a:r>
              <a:rPr kumimoji="1" lang="ja-JP" altLang="en-US" sz="3200" b="1" dirty="0">
                <a:solidFill>
                  <a:prstClr val="black"/>
                </a:solidFill>
                <a:latin typeface="HGP明朝E" pitchFamily="18" charset="-128"/>
                <a:ea typeface="HGP明朝E" pitchFamily="18" charset="-128"/>
              </a:rPr>
              <a:t>　　　　　　　　</a:t>
            </a:r>
            <a:r>
              <a:rPr kumimoji="1" lang="ja-JP" altLang="en-US" sz="2800" b="1" dirty="0">
                <a:solidFill>
                  <a:prstClr val="black"/>
                </a:solidFill>
                <a:latin typeface="HGP明朝E" pitchFamily="18" charset="-128"/>
                <a:ea typeface="HGP明朝E" pitchFamily="18" charset="-128"/>
              </a:rPr>
              <a:t>～</a:t>
            </a:r>
            <a:r>
              <a:rPr kumimoji="1" lang="en-US" altLang="ja-JP" sz="2800" b="1" dirty="0">
                <a:solidFill>
                  <a:prstClr val="black"/>
                </a:solidFill>
                <a:latin typeface="HGP明朝E" pitchFamily="18" charset="-128"/>
                <a:ea typeface="HGP明朝E" pitchFamily="18" charset="-128"/>
              </a:rPr>
              <a:t>COVID-19</a:t>
            </a:r>
            <a:r>
              <a:rPr kumimoji="1" lang="ja-JP" altLang="en-US" sz="2800" b="1" dirty="0">
                <a:solidFill>
                  <a:prstClr val="black"/>
                </a:solidFill>
                <a:latin typeface="HGP明朝E" pitchFamily="18" charset="-128"/>
                <a:ea typeface="HGP明朝E" pitchFamily="18" charset="-128"/>
              </a:rPr>
              <a:t>の経験もふまえて</a:t>
            </a:r>
            <a:r>
              <a:rPr lang="ja-JP" altLang="en-US" sz="5400" b="1" dirty="0">
                <a:solidFill>
                  <a:prstClr val="black"/>
                </a:solidFill>
                <a:latin typeface="HGP明朝E" pitchFamily="18" charset="-128"/>
                <a:ea typeface="HGP明朝E" pitchFamily="18" charset="-128"/>
              </a:rPr>
              <a:t>　　</a:t>
            </a:r>
            <a:r>
              <a:rPr lang="ja-JP" altLang="en-US" sz="3200" b="1" dirty="0">
                <a:solidFill>
                  <a:prstClr val="black"/>
                </a:solidFill>
                <a:latin typeface="HGP明朝E" pitchFamily="18" charset="-128"/>
                <a:ea typeface="HGP明朝E" pitchFamily="18" charset="-128"/>
              </a:rPr>
              <a:t>　</a:t>
            </a:r>
            <a:endParaRPr lang="en-US" altLang="ja-JP" b="1" dirty="0">
              <a:solidFill>
                <a:prstClr val="black"/>
              </a:solidFill>
              <a:latin typeface="HGP明朝E" pitchFamily="18" charset="-128"/>
              <a:ea typeface="HGP明朝E" pitchFamily="18" charset="-128"/>
            </a:endParaRPr>
          </a:p>
          <a:p>
            <a:pPr lvl="0"/>
            <a:r>
              <a:rPr lang="ja-JP" altLang="en-US" sz="2800" dirty="0">
                <a:solidFill>
                  <a:prstClr val="black"/>
                </a:solidFill>
                <a:latin typeface="HGP明朝E" pitchFamily="18" charset="-128"/>
                <a:ea typeface="HGP明朝E" pitchFamily="18" charset="-128"/>
              </a:rPr>
              <a:t> 　　</a:t>
            </a:r>
            <a:r>
              <a:rPr lang="zh-CN" altLang="en-US" sz="2000" dirty="0">
                <a:solidFill>
                  <a:prstClr val="black"/>
                </a:solidFill>
                <a:latin typeface="HGP明朝E" pitchFamily="18" charset="-128"/>
                <a:ea typeface="HGP明朝E" pitchFamily="18" charset="-128"/>
              </a:rPr>
              <a:t>広島大学大学院 医系科学研究科</a:t>
            </a:r>
            <a:r>
              <a:rPr lang="ja-JP" altLang="en-US" sz="2000" dirty="0">
                <a:solidFill>
                  <a:prstClr val="black"/>
                </a:solidFill>
                <a:latin typeface="HGP明朝E" pitchFamily="18" charset="-128"/>
                <a:ea typeface="HGP明朝E" pitchFamily="18" charset="-128"/>
              </a:rPr>
              <a:t>　</a:t>
            </a:r>
            <a:r>
              <a:rPr lang="zh-CN" altLang="en-US" sz="2000" dirty="0">
                <a:solidFill>
                  <a:prstClr val="black"/>
                </a:solidFill>
                <a:latin typeface="HGP明朝E" pitchFamily="18" charset="-128"/>
                <a:ea typeface="HGP明朝E" pitchFamily="18" charset="-128"/>
              </a:rPr>
              <a:t>救急集中治療医学</a:t>
            </a:r>
            <a:endParaRPr lang="en-US" altLang="zh-CN" sz="2000" dirty="0">
              <a:solidFill>
                <a:prstClr val="black"/>
              </a:solidFill>
              <a:latin typeface="HGP明朝E" pitchFamily="18" charset="-128"/>
              <a:ea typeface="HGP明朝E" pitchFamily="18" charset="-128"/>
            </a:endParaRPr>
          </a:p>
          <a:p>
            <a:pPr lvl="0"/>
            <a:r>
              <a:rPr lang="ja-JP" altLang="en-US" sz="2000" dirty="0">
                <a:solidFill>
                  <a:prstClr val="black"/>
                </a:solidFill>
                <a:latin typeface="HGP明朝E" pitchFamily="18" charset="-128"/>
                <a:ea typeface="HGP明朝E" pitchFamily="18" charset="-128"/>
              </a:rPr>
              <a:t>　　　　　　　　　　　　　</a:t>
            </a:r>
            <a:r>
              <a:rPr lang="zh-TW" altLang="en-US" sz="2400" dirty="0">
                <a:solidFill>
                  <a:prstClr val="black"/>
                </a:solidFill>
                <a:latin typeface="HGP明朝E" pitchFamily="18" charset="-128"/>
                <a:ea typeface="HGP明朝E" pitchFamily="18" charset="-128"/>
              </a:rPr>
              <a:t>教授</a:t>
            </a:r>
            <a:r>
              <a:rPr lang="ja-JP" altLang="en-US" sz="2800" dirty="0">
                <a:solidFill>
                  <a:prstClr val="black"/>
                </a:solidFill>
                <a:latin typeface="HGP明朝E" pitchFamily="18" charset="-128"/>
                <a:ea typeface="HGP明朝E" pitchFamily="18" charset="-128"/>
              </a:rPr>
              <a:t>　　</a:t>
            </a:r>
            <a:r>
              <a:rPr lang="zh-TW" altLang="en-US" sz="2800" dirty="0">
                <a:solidFill>
                  <a:prstClr val="black"/>
                </a:solidFill>
                <a:latin typeface="HGP明朝E" pitchFamily="18" charset="-128"/>
                <a:ea typeface="HGP明朝E" pitchFamily="18" charset="-128"/>
              </a:rPr>
              <a:t>志馬　伸朗</a:t>
            </a:r>
            <a:r>
              <a:rPr lang="ja-JP" altLang="en-US" sz="3200" b="1" dirty="0">
                <a:solidFill>
                  <a:prstClr val="black"/>
                </a:solidFill>
                <a:latin typeface="HGP明朝E" pitchFamily="18" charset="-128"/>
                <a:ea typeface="HGP明朝E" pitchFamily="18" charset="-128"/>
              </a:rPr>
              <a:t>　</a:t>
            </a:r>
            <a:r>
              <a:rPr lang="ja-JP" altLang="en-US" sz="2400" dirty="0">
                <a:solidFill>
                  <a:prstClr val="black"/>
                </a:solidFill>
                <a:latin typeface="HGP明朝E" pitchFamily="18" charset="-128"/>
                <a:ea typeface="HGP明朝E" pitchFamily="18" charset="-128"/>
              </a:rPr>
              <a:t>医師</a:t>
            </a:r>
            <a:endParaRPr lang="en-US" altLang="ja-JP" sz="2400" dirty="0">
              <a:solidFill>
                <a:prstClr val="black"/>
              </a:solidFill>
              <a:latin typeface="HGP明朝E" pitchFamily="18" charset="-128"/>
              <a:ea typeface="HGP明朝E" pitchFamily="18" charset="-128"/>
            </a:endParaRPr>
          </a:p>
          <a:p>
            <a:pPr lvl="0"/>
            <a:endParaRPr lang="en-US" altLang="ja-JP" sz="900" dirty="0">
              <a:solidFill>
                <a:prstClr val="black"/>
              </a:solidFill>
              <a:latin typeface="HGP明朝E" pitchFamily="18" charset="-128"/>
              <a:ea typeface="HGP明朝E" pitchFamily="18" charset="-128"/>
            </a:endParaRPr>
          </a:p>
          <a:p>
            <a:r>
              <a:rPr lang="ja-JP" altLang="en-US" sz="4000" b="1" dirty="0">
                <a:solidFill>
                  <a:prstClr val="black"/>
                </a:solidFill>
                <a:latin typeface="HGP明朝E" pitchFamily="18" charset="-128"/>
                <a:ea typeface="HGP明朝E" pitchFamily="18" charset="-128"/>
              </a:rPr>
              <a:t>　</a:t>
            </a:r>
            <a:r>
              <a:rPr lang="ja-JP" altLang="en-US" sz="3600" b="1" dirty="0">
                <a:solidFill>
                  <a:prstClr val="black"/>
                </a:solidFill>
                <a:latin typeface="HGP明朝E" pitchFamily="18" charset="-128"/>
                <a:ea typeface="HGP明朝E" pitchFamily="18" charset="-128"/>
              </a:rPr>
              <a:t>院内急変対応システム</a:t>
            </a:r>
            <a:endParaRPr lang="en-US" altLang="ja-JP" sz="4000" b="1" dirty="0">
              <a:solidFill>
                <a:prstClr val="black"/>
              </a:solidFill>
              <a:latin typeface="HGP明朝E" pitchFamily="18" charset="-128"/>
              <a:ea typeface="HGP明朝E" pitchFamily="18" charset="-128"/>
            </a:endParaRPr>
          </a:p>
          <a:p>
            <a:r>
              <a:rPr lang="ja-JP" altLang="en-US" sz="4000" b="1" dirty="0">
                <a:solidFill>
                  <a:prstClr val="black"/>
                </a:solidFill>
                <a:latin typeface="HGP明朝E" pitchFamily="18" charset="-128"/>
                <a:ea typeface="HGP明朝E" pitchFamily="18" charset="-128"/>
              </a:rPr>
              <a:t>　　　</a:t>
            </a:r>
            <a:r>
              <a:rPr lang="ja-JP" altLang="en-US" sz="2800" b="1" dirty="0">
                <a:solidFill>
                  <a:prstClr val="black"/>
                </a:solidFill>
                <a:latin typeface="HGP明朝E" pitchFamily="18" charset="-128"/>
                <a:ea typeface="HGP明朝E" pitchFamily="18" charset="-128"/>
              </a:rPr>
              <a:t>（</a:t>
            </a:r>
            <a:r>
              <a:rPr lang="en-US" altLang="ja-JP" sz="2800" b="1" dirty="0">
                <a:solidFill>
                  <a:prstClr val="black"/>
                </a:solidFill>
                <a:latin typeface="HGP明朝E" pitchFamily="18" charset="-128"/>
                <a:ea typeface="HGP明朝E" pitchFamily="18" charset="-128"/>
              </a:rPr>
              <a:t>rapid </a:t>
            </a:r>
            <a:r>
              <a:rPr lang="en-US" altLang="ja-JP" sz="2800" b="1" dirty="0" err="1">
                <a:solidFill>
                  <a:prstClr val="black"/>
                </a:solidFill>
                <a:latin typeface="HGP明朝E" pitchFamily="18" charset="-128"/>
                <a:ea typeface="HGP明朝E" pitchFamily="18" charset="-128"/>
              </a:rPr>
              <a:t>responce</a:t>
            </a:r>
            <a:r>
              <a:rPr lang="en-US" altLang="ja-JP" sz="2800" b="1" dirty="0">
                <a:solidFill>
                  <a:prstClr val="black"/>
                </a:solidFill>
                <a:latin typeface="HGP明朝E" pitchFamily="18" charset="-128"/>
                <a:ea typeface="HGP明朝E" pitchFamily="18" charset="-128"/>
              </a:rPr>
              <a:t> </a:t>
            </a:r>
            <a:r>
              <a:rPr lang="en-US" altLang="ja-JP" sz="2800" b="1" dirty="0" err="1">
                <a:solidFill>
                  <a:prstClr val="black"/>
                </a:solidFill>
                <a:latin typeface="HGP明朝E" pitchFamily="18" charset="-128"/>
                <a:ea typeface="HGP明朝E" pitchFamily="18" charset="-128"/>
              </a:rPr>
              <a:t>system,RRS</a:t>
            </a:r>
            <a:r>
              <a:rPr lang="ja-JP" altLang="en-US" sz="2800" b="1" dirty="0">
                <a:solidFill>
                  <a:prstClr val="black"/>
                </a:solidFill>
                <a:latin typeface="HGP明朝E" pitchFamily="18" charset="-128"/>
                <a:ea typeface="HGP明朝E" pitchFamily="18" charset="-128"/>
              </a:rPr>
              <a:t>）について</a:t>
            </a:r>
            <a:endParaRPr lang="en-US" altLang="ja-JP" sz="3200" b="1" dirty="0">
              <a:solidFill>
                <a:prstClr val="black"/>
              </a:solidFill>
              <a:latin typeface="HGP明朝E" pitchFamily="18" charset="-128"/>
              <a:ea typeface="HGP明朝E" pitchFamily="18" charset="-128"/>
            </a:endParaRPr>
          </a:p>
          <a:p>
            <a:r>
              <a:rPr lang="ja-JP" altLang="en-US" sz="2000" dirty="0">
                <a:solidFill>
                  <a:prstClr val="black"/>
                </a:solidFill>
                <a:latin typeface="HGP明朝E" pitchFamily="18" charset="-128"/>
                <a:ea typeface="HGP明朝E" pitchFamily="18" charset="-128"/>
              </a:rPr>
              <a:t>　　　　</a:t>
            </a:r>
            <a:r>
              <a:rPr lang="zh-CN" altLang="en-US" sz="2000" dirty="0">
                <a:solidFill>
                  <a:prstClr val="black"/>
                </a:solidFill>
                <a:latin typeface="HGP明朝E" pitchFamily="18" charset="-128"/>
                <a:ea typeface="HGP明朝E" pitchFamily="18" charset="-128"/>
              </a:rPr>
              <a:t>広島大学</a:t>
            </a:r>
            <a:r>
              <a:rPr lang="ja-JP" altLang="en-US" sz="2000" dirty="0">
                <a:solidFill>
                  <a:prstClr val="black"/>
                </a:solidFill>
                <a:latin typeface="HGP明朝E" pitchFamily="18" charset="-128"/>
                <a:ea typeface="HGP明朝E" pitchFamily="18" charset="-128"/>
              </a:rPr>
              <a:t>病院</a:t>
            </a:r>
            <a:r>
              <a:rPr lang="zh-CN" altLang="en-US" sz="2000" dirty="0">
                <a:solidFill>
                  <a:prstClr val="black"/>
                </a:solidFill>
                <a:latin typeface="HGP明朝E" pitchFamily="18" charset="-128"/>
                <a:ea typeface="HGP明朝E" pitchFamily="18" charset="-128"/>
              </a:rPr>
              <a:t> </a:t>
            </a:r>
            <a:r>
              <a:rPr lang="ja-JP" altLang="en-US" sz="2000" dirty="0">
                <a:solidFill>
                  <a:prstClr val="black"/>
                </a:solidFill>
                <a:latin typeface="HGP明朝E" pitchFamily="18" charset="-128"/>
                <a:ea typeface="HGP明朝E" pitchFamily="18" charset="-128"/>
              </a:rPr>
              <a:t>高度救命救急センター</a:t>
            </a:r>
            <a:endParaRPr lang="en-US" altLang="ja-JP" sz="2000" dirty="0">
              <a:solidFill>
                <a:prstClr val="black"/>
              </a:solidFill>
              <a:latin typeface="HGP明朝E" pitchFamily="18" charset="-128"/>
              <a:ea typeface="HGP明朝E" pitchFamily="18" charset="-128"/>
            </a:endParaRPr>
          </a:p>
          <a:p>
            <a:pPr lvl="0"/>
            <a:r>
              <a:rPr lang="ja-JP" altLang="en-US" sz="2800" dirty="0">
                <a:solidFill>
                  <a:prstClr val="black"/>
                </a:solidFill>
                <a:latin typeface="HGP明朝E" pitchFamily="18" charset="-128"/>
                <a:ea typeface="HGP明朝E" pitchFamily="18" charset="-128"/>
              </a:rPr>
              <a:t>　　　　　　　　　 </a:t>
            </a:r>
            <a:r>
              <a:rPr lang="ja-JP" altLang="en-US" sz="2400" dirty="0">
                <a:solidFill>
                  <a:prstClr val="black"/>
                </a:solidFill>
                <a:latin typeface="HGP明朝E" pitchFamily="18" charset="-128"/>
                <a:ea typeface="HGP明朝E" pitchFamily="18" charset="-128"/>
              </a:rPr>
              <a:t>医局長　　</a:t>
            </a:r>
            <a:r>
              <a:rPr lang="ja-JP" altLang="en-US" sz="2800" dirty="0">
                <a:solidFill>
                  <a:prstClr val="black"/>
                </a:solidFill>
                <a:latin typeface="HGP明朝E" pitchFamily="18" charset="-128"/>
                <a:ea typeface="HGP明朝E" pitchFamily="18" charset="-128"/>
              </a:rPr>
              <a:t>太田　浩平　</a:t>
            </a:r>
            <a:r>
              <a:rPr lang="ja-JP" altLang="en-US" sz="2400" dirty="0">
                <a:solidFill>
                  <a:prstClr val="black"/>
                </a:solidFill>
                <a:latin typeface="HGP明朝E" pitchFamily="18" charset="-128"/>
                <a:ea typeface="HGP明朝E" pitchFamily="18" charset="-128"/>
              </a:rPr>
              <a:t>医師</a:t>
            </a:r>
            <a:endParaRPr lang="en-US" altLang="ja-JP" sz="2400" dirty="0">
              <a:solidFill>
                <a:prstClr val="black"/>
              </a:solidFill>
              <a:latin typeface="HGP明朝E" pitchFamily="18" charset="-128"/>
              <a:ea typeface="HGP明朝E" pitchFamily="18" charset="-128"/>
            </a:endParaRPr>
          </a:p>
          <a:p>
            <a:pPr lvl="0"/>
            <a:endParaRPr lang="en-US" altLang="ja-JP" sz="2400" dirty="0">
              <a:solidFill>
                <a:prstClr val="black"/>
              </a:solidFill>
              <a:latin typeface="HGP明朝E" pitchFamily="18" charset="-128"/>
              <a:ea typeface="HGP明朝E" pitchFamily="18" charset="-128"/>
            </a:endParaRPr>
          </a:p>
          <a:p>
            <a:pPr lvl="0"/>
            <a:endParaRPr lang="zh-CN" altLang="en-US" sz="2800" dirty="0">
              <a:solidFill>
                <a:prstClr val="black"/>
              </a:solidFill>
              <a:latin typeface="HGP明朝E" pitchFamily="18" charset="-128"/>
              <a:ea typeface="HGP明朝E" pitchFamily="18" charset="-128"/>
            </a:endParaRPr>
          </a:p>
        </p:txBody>
      </p:sp>
      <p:sp>
        <p:nvSpPr>
          <p:cNvPr id="27" name="角丸四角形 13">
            <a:extLst>
              <a:ext uri="{FF2B5EF4-FFF2-40B4-BE49-F238E27FC236}">
                <a16:creationId xmlns:a16="http://schemas.microsoft.com/office/drawing/2014/main" id="{D327F2A4-4208-4B1A-BEF0-D848DBF6F6AC}"/>
              </a:ext>
            </a:extLst>
          </p:cNvPr>
          <p:cNvSpPr/>
          <p:nvPr/>
        </p:nvSpPr>
        <p:spPr>
          <a:xfrm>
            <a:off x="227490" y="8540458"/>
            <a:ext cx="7134751" cy="457328"/>
          </a:xfrm>
          <a:prstGeom prst="roundRect">
            <a:avLst/>
          </a:prstGeom>
          <a:solidFill>
            <a:sysClr val="window" lastClr="FFFFFF"/>
          </a:solidFill>
          <a:ln w="25400" cap="flat" cmpd="sng" algn="ctr">
            <a:solidFill>
              <a:srgbClr val="002060"/>
            </a:solidFill>
            <a:prstDash val="solid"/>
          </a:ln>
          <a:effectLst/>
        </p:spPr>
        <p:txBody>
          <a:bodyPr rtlCol="0" anchor="ctr"/>
          <a:lstStyle/>
          <a:p>
            <a:pPr defTabSz="914400">
              <a:defRPr/>
            </a:pPr>
            <a:r>
              <a:rPr lang="ja-JP" altLang="en-US" sz="1400" kern="0" dirty="0">
                <a:solidFill>
                  <a:sysClr val="windowText" lastClr="000000"/>
                </a:solidFill>
                <a:latin typeface="Calibri"/>
                <a:ea typeface="ＭＳ Ｐゴシック"/>
              </a:rPr>
              <a:t>≪駐車場のご案内≫</a:t>
            </a:r>
            <a:r>
              <a:rPr kumimoji="0" lang="ja-JP" altLang="en-US" sz="1200" kern="0" dirty="0">
                <a:solidFill>
                  <a:sysClr val="windowText" lastClr="000000"/>
                </a:solidFill>
                <a:latin typeface="Calibri"/>
                <a:ea typeface="ＭＳ Ｐゴシック"/>
              </a:rPr>
              <a:t>　広島共立病院の</a:t>
            </a:r>
            <a:r>
              <a:rPr kumimoji="0" lang="en-US" altLang="ja-JP" sz="1200" kern="0" dirty="0">
                <a:solidFill>
                  <a:sysClr val="windowText" lastClr="000000"/>
                </a:solidFill>
                <a:latin typeface="Calibri"/>
                <a:ea typeface="ＭＳ Ｐゴシック"/>
              </a:rPr>
              <a:t>Times</a:t>
            </a:r>
            <a:r>
              <a:rPr kumimoji="0" lang="ja-JP" altLang="en-US" sz="1200" kern="0" dirty="0">
                <a:solidFill>
                  <a:sysClr val="windowText" lastClr="000000"/>
                </a:solidFill>
                <a:latin typeface="Calibri"/>
                <a:ea typeface="ＭＳ Ｐゴシック"/>
              </a:rPr>
              <a:t>第１・２・３・４駐車場の　いずれかにお停めください。</a:t>
            </a:r>
            <a:endParaRPr kumimoji="0" lang="en-US" altLang="ja-JP" sz="1200" kern="0" dirty="0">
              <a:solidFill>
                <a:sysClr val="windowText" lastClr="000000"/>
              </a:solidFill>
              <a:latin typeface="Calibri"/>
              <a:ea typeface="ＭＳ Ｐゴシック"/>
            </a:endParaRPr>
          </a:p>
          <a:p>
            <a:pPr defTabSz="914400">
              <a:defRPr/>
            </a:pPr>
            <a:r>
              <a:rPr lang="ja-JP" altLang="en-US" sz="1200" kern="0" dirty="0">
                <a:solidFill>
                  <a:sysClr val="windowText" lastClr="000000"/>
                </a:solidFill>
                <a:latin typeface="Calibri"/>
                <a:ea typeface="ＭＳ Ｐゴシック"/>
              </a:rPr>
              <a:t>　　　　　　　　　　　　　　　　「駐車券」は会場受付の職員にご提示ください。　</a:t>
            </a:r>
          </a:p>
        </p:txBody>
      </p:sp>
      <p:pic>
        <p:nvPicPr>
          <p:cNvPr id="3" name="図 2">
            <a:extLst>
              <a:ext uri="{FF2B5EF4-FFF2-40B4-BE49-F238E27FC236}">
                <a16:creationId xmlns:a16="http://schemas.microsoft.com/office/drawing/2014/main" id="{17C6A516-5542-4318-9F73-6623E2CC853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196455" y="9353504"/>
            <a:ext cx="1244709" cy="13435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334126"/>
      </p:ext>
    </p:extLst>
  </p:cSld>
  <p:clrMapOvr>
    <a:masterClrMapping/>
  </p:clrMapOvr>
</p:sld>
</file>

<file path=ppt/theme/theme1.xml><?xml version="1.0" encoding="utf-8"?>
<a:theme xmlns:a="http://schemas.openxmlformats.org/drawingml/2006/main" name="Blank">
  <a:themeElements>
    <a:clrScheme name="Office">
      <a:dk1>
        <a:sysClr val="windowText" lastClr="000000"/>
      </a:dk1>
      <a:lt1>
        <a:sysClr val="window" lastClr="FFFFFF"/>
      </a:lt1>
      <a:dk2>
        <a:srgbClr val="6E747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85296"/>
      </a:hlink>
      <a:folHlink>
        <a:srgbClr val="993366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atMod val="100000"/>
                <a:shade val="0"/>
              </a:schemeClr>
            </a:gs>
            <a:gs pos="0">
              <a:scrgbClr r="0" g="0" b="0"/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イオン</Template>
  <TotalTime>1813</TotalTime>
  <Words>179</Words>
  <Application>Microsoft Office PowerPoint</Application>
  <PresentationFormat>ユーザー設定</PresentationFormat>
  <Paragraphs>28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HGP明朝E</vt:lpstr>
      <vt:lpstr>ＭＳ Ｐゴシック</vt:lpstr>
      <vt:lpstr>游ゴシック</vt:lpstr>
      <vt:lpstr>Arial</vt:lpstr>
      <vt:lpstr>Calibri</vt:lpstr>
      <vt:lpstr>Blank</vt:lpstr>
      <vt:lpstr>第106回　広島共立病院オープンカンファレンス 　　　　　　　　　　　　　　　　　　　　　　　　　　　　　　　　　　　　　　　　　　　　　　　　　　　　　　　　　　　日医生涯教育講座申請中（1.5単位） 第54回 特別講演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USER</dc:creator>
  <cp:lastModifiedBy>地域連携室</cp:lastModifiedBy>
  <cp:revision>181</cp:revision>
  <cp:lastPrinted>2021-11-08T04:53:56Z</cp:lastPrinted>
  <dcterms:created xsi:type="dcterms:W3CDTF">2016-08-16T07:31:15Z</dcterms:created>
  <dcterms:modified xsi:type="dcterms:W3CDTF">2021-11-08T07:27:07Z</dcterms:modified>
</cp:coreProperties>
</file>