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F6"/>
    <a:srgbClr val="F38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49" d="100"/>
          <a:sy n="49" d="100"/>
        </p:scale>
        <p:origin x="18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6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19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3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16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50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76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9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3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0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20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51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41B9-83F8-44E5-9A41-879F481013BF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05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27D2820-3801-413D-998F-C757F4097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C9F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3" r="3308"/>
          <a:stretch>
            <a:fillRect/>
          </a:stretch>
        </p:blipFill>
        <p:spPr bwMode="auto">
          <a:xfrm>
            <a:off x="0" y="86672"/>
            <a:ext cx="6858000" cy="574203"/>
          </a:xfrm>
          <a:prstGeom prst="rect">
            <a:avLst/>
          </a:prstGeom>
          <a:solidFill>
            <a:srgbClr val="F38DCC"/>
          </a:solidFill>
          <a:ln w="9525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5" name="WordArt 3">
            <a:extLst>
              <a:ext uri="{FF2B5EF4-FFF2-40B4-BE49-F238E27FC236}">
                <a16:creationId xmlns:a16="http://schemas.microsoft.com/office/drawing/2014/main" id="{0545FEAA-BD04-4C7C-B072-44A4BE192C5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918" y="723969"/>
            <a:ext cx="6291618" cy="6520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5200" kern="10" dirty="0"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C4591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「健 康 教 室」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460EDE-83D3-4490-8E1C-20258423A874}"/>
              </a:ext>
            </a:extLst>
          </p:cNvPr>
          <p:cNvSpPr txBox="1"/>
          <p:nvPr/>
        </p:nvSpPr>
        <p:spPr>
          <a:xfrm>
            <a:off x="251918" y="191040"/>
            <a:ext cx="635416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600" b="1" kern="100" dirty="0">
                <a:ea typeface="AR丸ゴシック体M" panose="020B0609010101010101" pitchFamily="49" charset="-128"/>
                <a:cs typeface="Times New Roman" panose="02020603050405020304" pitchFamily="18" charset="0"/>
              </a:rPr>
              <a:t>地域まるごと健康づくり♪医療・介護の専門家がアドバイスしま</a:t>
            </a:r>
            <a:r>
              <a:rPr lang="ja-JP" altLang="en-US" sz="1600" b="1" kern="100" dirty="0">
                <a:ea typeface="AR丸ゴシック体M" panose="020B0609010101010101" pitchFamily="49" charset="-128"/>
                <a:cs typeface="Times New Roman" panose="02020603050405020304" pitchFamily="18" charset="0"/>
              </a:rPr>
              <a:t>す</a:t>
            </a:r>
            <a:endParaRPr lang="en-US" altLang="ja-JP" sz="1600" b="1" kern="100" dirty="0">
              <a:ea typeface="AR丸ゴシック体M" panose="020B0609010101010101" pitchFamily="49" charset="-128"/>
              <a:cs typeface="Times New Roman" panose="02020603050405020304" pitchFamily="18" charset="0"/>
            </a:endParaRPr>
          </a:p>
          <a:p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43857E-2F06-43CA-B39F-1E9D993C163F}"/>
              </a:ext>
            </a:extLst>
          </p:cNvPr>
          <p:cNvSpPr txBox="1"/>
          <p:nvPr/>
        </p:nvSpPr>
        <p:spPr>
          <a:xfrm>
            <a:off x="0" y="1361266"/>
            <a:ext cx="8805333" cy="652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5055"/>
              </a:lnSpc>
              <a:tabLst>
                <a:tab pos="1169422" algn="l"/>
              </a:tabLst>
            </a:pPr>
            <a:r>
              <a:rPr lang="ja-JP" altLang="ja-JP" sz="26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○今回のテーマ：</a:t>
            </a:r>
            <a:endParaRPr lang="ja-JP" altLang="ja-JP" sz="13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4BD6F5-DDAD-492C-8216-E24A6651F5DC}"/>
              </a:ext>
            </a:extLst>
          </p:cNvPr>
          <p:cNvSpPr txBox="1"/>
          <p:nvPr/>
        </p:nvSpPr>
        <p:spPr>
          <a:xfrm>
            <a:off x="66894" y="2929497"/>
            <a:ext cx="5919873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6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sz="20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講師：</a:t>
            </a:r>
            <a:r>
              <a:rPr lang="ja-JP" altLang="en-US" sz="20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広島共立病院　耳鼻科</a:t>
            </a:r>
            <a:endParaRPr lang="en-US" altLang="ja-JP" sz="2000" b="1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津田　敬　医師</a:t>
            </a:r>
            <a:endParaRPr lang="ja-JP" altLang="en-US" sz="2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422AFA-63E4-44F6-80DA-5A7FC075A7AE}"/>
              </a:ext>
            </a:extLst>
          </p:cNvPr>
          <p:cNvSpPr txBox="1"/>
          <p:nvPr/>
        </p:nvSpPr>
        <p:spPr>
          <a:xfrm>
            <a:off x="-141949" y="1837253"/>
            <a:ext cx="6748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en-US" altLang="ja-JP" sz="4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『</a:t>
            </a:r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アレルギー性鼻炎について</a:t>
            </a:r>
            <a:r>
              <a:rPr kumimoji="1" lang="en-US" altLang="ja-JP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』</a:t>
            </a:r>
            <a:endParaRPr kumimoji="1" lang="ja-JP" altLang="en-US" sz="2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32" name="図 2" descr="スライド1">
            <a:extLst>
              <a:ext uri="{FF2B5EF4-FFF2-40B4-BE49-F238E27FC236}">
                <a16:creationId xmlns:a16="http://schemas.microsoft.com/office/drawing/2014/main" id="{BBCA3A19-C49E-4D9A-A938-89257C71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629" y="1483212"/>
            <a:ext cx="8064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図 5" descr="http://www.city.hiroshima.lg.jp/www/contents/0000000000000/1218775843437/activesqr/common/other/48a50d77002.gif">
            <a:extLst>
              <a:ext uri="{FF2B5EF4-FFF2-40B4-BE49-F238E27FC236}">
                <a16:creationId xmlns:a16="http://schemas.microsoft.com/office/drawing/2014/main" id="{2310D6BB-3B13-4B9C-92E9-005DF9548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477" y="7662877"/>
            <a:ext cx="3200400" cy="144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B43E99E5-54BB-4706-BB2C-C71F0413C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075" y="6299878"/>
            <a:ext cx="2958953" cy="1297997"/>
          </a:xfrm>
          <a:prstGeom prst="rect">
            <a:avLst/>
          </a:prstGeom>
          <a:solidFill>
            <a:srgbClr val="FFFFFF"/>
          </a:soli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お申し込みはこちらまで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広島共立病院　地域連携部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０８２－８７９－１１１１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EB07947F-8B32-4CCE-9529-919A1A1C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02" y="6431732"/>
            <a:ext cx="2958953" cy="1641911"/>
          </a:xfrm>
          <a:prstGeom prst="roundRect">
            <a:avLst>
              <a:gd name="adj" fmla="val 1669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5400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地域の皆さまの健康作りを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サポートさせて頂いています。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個別でのご相談も承っております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ので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皆さまお誘い合わせの上、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お気軽にお立ち寄りください。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お待ちしております♪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4DFA3EB-B69C-4837-A893-0FF9B6BAECB0}"/>
              </a:ext>
            </a:extLst>
          </p:cNvPr>
          <p:cNvSpPr txBox="1"/>
          <p:nvPr/>
        </p:nvSpPr>
        <p:spPr>
          <a:xfrm>
            <a:off x="268977" y="8144533"/>
            <a:ext cx="3177082" cy="86177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主催：広島共立病院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後援：安佐南区役所・安佐医師会・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安佐南区医師会・安佐歯科医師会・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安佐薬剤師会（順不同）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CB40034-BA69-4938-A09A-56FB4A0072E0}"/>
              </a:ext>
            </a:extLst>
          </p:cNvPr>
          <p:cNvSpPr txBox="1"/>
          <p:nvPr/>
        </p:nvSpPr>
        <p:spPr>
          <a:xfrm>
            <a:off x="15123" y="9077196"/>
            <a:ext cx="6842877" cy="867353"/>
          </a:xfrm>
          <a:prstGeom prst="rect">
            <a:avLst/>
          </a:prstGeom>
          <a:solidFill>
            <a:srgbClr val="FFC9F6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※変更となる場合がございますので、</a:t>
            </a:r>
            <a:endParaRPr lang="en-US" altLang="ja-JP" u="dottedHeavy" kern="100" dirty="0">
              <a:effectLst/>
              <a:uFill>
                <a:solidFill>
                  <a:srgbClr val="00FF00"/>
                </a:solidFill>
              </a:uFill>
              <a:latin typeface="Century" panose="02040604050505020304" pitchFamily="18" charset="0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ja-JP" altLang="en-US" u="dottedHeavy" kern="100" dirty="0"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事前に</a:t>
            </a:r>
            <a:r>
              <a:rPr lang="ja-JP" altLang="ja-JP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当院ホームページ</a:t>
            </a:r>
            <a:r>
              <a:rPr lang="ja-JP" altLang="en-US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ご確認ください。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6488DA2-17DB-F78B-10D3-6E47869E93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8552" y="4444392"/>
            <a:ext cx="1565395" cy="179048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8C9FF4-E86F-5E33-2BF0-785C4EB4CD9A}"/>
              </a:ext>
            </a:extLst>
          </p:cNvPr>
          <p:cNvSpPr txBox="1"/>
          <p:nvPr/>
        </p:nvSpPr>
        <p:spPr>
          <a:xfrm>
            <a:off x="66894" y="3683186"/>
            <a:ext cx="670087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　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endParaRPr kumimoji="1"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安佐南区総合福祉センター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階大会議室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（安佐南区中須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38-13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〇参加費　無料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○参加方法：申し込み制（当日参加可能）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〇参加対象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地域住民のみなさま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82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189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AR丸ゴシック体M</vt:lpstr>
      <vt:lpstr>HGS創英角ﾎﾟｯﾌﾟ体</vt:lpstr>
      <vt:lpstr>HG丸ｺﾞｼｯｸM-PRO</vt:lpstr>
      <vt:lpstr>HG創英角ﾎﾟｯﾌﾟ体</vt:lpstr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地域連携室</dc:creator>
  <cp:lastModifiedBy>広島共立病院</cp:lastModifiedBy>
  <cp:revision>13</cp:revision>
  <cp:lastPrinted>2023-03-28T03:41:07Z</cp:lastPrinted>
  <dcterms:created xsi:type="dcterms:W3CDTF">2021-12-23T00:56:59Z</dcterms:created>
  <dcterms:modified xsi:type="dcterms:W3CDTF">2025-03-02T23:04:15Z</dcterms:modified>
</cp:coreProperties>
</file>