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E9F6"/>
    <a:srgbClr val="FD9FF0"/>
    <a:srgbClr val="EE7E68"/>
    <a:srgbClr val="D83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6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19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3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16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50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76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9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3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0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20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51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41B9-83F8-44E5-9A41-879F481013B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0645-25A2-43A0-868F-954F52A9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05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>
            <a:extLst>
              <a:ext uri="{FF2B5EF4-FFF2-40B4-BE49-F238E27FC236}">
                <a16:creationId xmlns:a16="http://schemas.microsoft.com/office/drawing/2014/main" id="{0545FEAA-BD04-4C7C-B072-44A4BE192C5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115" y="891657"/>
            <a:ext cx="6291618" cy="6520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5200" kern="10" dirty="0"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C4591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「健 康 教 室」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460EDE-83D3-4490-8E1C-20258423A874}"/>
              </a:ext>
            </a:extLst>
          </p:cNvPr>
          <p:cNvSpPr txBox="1"/>
          <p:nvPr/>
        </p:nvSpPr>
        <p:spPr>
          <a:xfrm>
            <a:off x="290596" y="23513"/>
            <a:ext cx="647815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600" b="1" kern="100" dirty="0">
                <a:ea typeface="AR丸ゴシック体M" panose="020B0609010101010101" pitchFamily="49" charset="-128"/>
                <a:cs typeface="Times New Roman" panose="02020603050405020304" pitchFamily="18" charset="0"/>
              </a:rPr>
              <a:t>地域まるごと健康づくり♪医療・介護の専門家がアドバイスしま</a:t>
            </a:r>
            <a:r>
              <a:rPr lang="ja-JP" altLang="en-US" sz="1600" b="1" kern="100" dirty="0">
                <a:ea typeface="AR丸ゴシック体M" panose="020B0609010101010101" pitchFamily="49" charset="-128"/>
                <a:cs typeface="Times New Roman" panose="02020603050405020304" pitchFamily="18" charset="0"/>
              </a:rPr>
              <a:t>す</a:t>
            </a:r>
            <a:endParaRPr lang="en-US" altLang="ja-JP" sz="1600" b="1" kern="100" dirty="0">
              <a:ea typeface="AR丸ゴシック体M" panose="020B0609010101010101" pitchFamily="49" charset="-128"/>
              <a:cs typeface="Times New Roman" panose="02020603050405020304" pitchFamily="18" charset="0"/>
            </a:endParaRPr>
          </a:p>
          <a:p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43857E-2F06-43CA-B39F-1E9D993C163F}"/>
              </a:ext>
            </a:extLst>
          </p:cNvPr>
          <p:cNvSpPr txBox="1"/>
          <p:nvPr/>
        </p:nvSpPr>
        <p:spPr>
          <a:xfrm>
            <a:off x="24378" y="1594525"/>
            <a:ext cx="8805333" cy="652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5055"/>
              </a:lnSpc>
              <a:tabLst>
                <a:tab pos="1169422" algn="l"/>
              </a:tabLst>
            </a:pPr>
            <a:r>
              <a:rPr lang="ja-JP" altLang="en-US" sz="26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6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○今回のテーマ：</a:t>
            </a:r>
            <a:endParaRPr lang="ja-JP" altLang="ja-JP" sz="13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4BD6F5-DDAD-492C-8216-E24A6651F5DC}"/>
              </a:ext>
            </a:extLst>
          </p:cNvPr>
          <p:cNvSpPr txBox="1"/>
          <p:nvPr/>
        </p:nvSpPr>
        <p:spPr>
          <a:xfrm>
            <a:off x="-27999" y="3213763"/>
            <a:ext cx="8805333" cy="1101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6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6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sz="2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講師：</a:t>
            </a:r>
            <a:r>
              <a:rPr lang="ja-JP" altLang="en-US" sz="2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広島共立病院　整形外科</a:t>
            </a:r>
            <a:endParaRPr lang="en-US" altLang="ja-JP" sz="20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五月女　洋介　医師</a:t>
            </a:r>
            <a:endParaRPr lang="ja-JP" altLang="en-US" sz="2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422AFA-63E4-44F6-80DA-5A7FC075A7AE}"/>
              </a:ext>
            </a:extLst>
          </p:cNvPr>
          <p:cNvSpPr txBox="1"/>
          <p:nvPr/>
        </p:nvSpPr>
        <p:spPr>
          <a:xfrm>
            <a:off x="31401" y="2245427"/>
            <a:ext cx="6354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『</a:t>
            </a:r>
            <a:r>
              <a:rPr kumimoji="1" lang="ja-JP" altLang="en-US" sz="3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よくある整形外科疾患と</a:t>
            </a:r>
            <a:endParaRPr kumimoji="1" lang="en-US" altLang="ja-JP" sz="3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ロコモについて　</a:t>
            </a:r>
            <a:r>
              <a:rPr kumimoji="1" lang="en-US" altLang="ja-JP" sz="3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』</a:t>
            </a:r>
            <a:endParaRPr kumimoji="1" lang="ja-JP" altLang="en-US" sz="3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32" name="図 2" descr="スライド1">
            <a:extLst>
              <a:ext uri="{FF2B5EF4-FFF2-40B4-BE49-F238E27FC236}">
                <a16:creationId xmlns:a16="http://schemas.microsoft.com/office/drawing/2014/main" id="{BBCA3A19-C49E-4D9A-A938-89257C71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78" y="1547121"/>
            <a:ext cx="811296" cy="812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図 5" descr="http://www.city.hiroshima.lg.jp/www/contents/0000000000000/1218775843437/activesqr/common/other/48a50d77002.gif">
            <a:extLst>
              <a:ext uri="{FF2B5EF4-FFF2-40B4-BE49-F238E27FC236}">
                <a16:creationId xmlns:a16="http://schemas.microsoft.com/office/drawing/2014/main" id="{2310D6BB-3B13-4B9C-92E9-005DF9548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74" y="6629317"/>
            <a:ext cx="3200400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B43E99E5-54BB-4706-BB2C-C71F0413C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211" y="8544734"/>
            <a:ext cx="2600325" cy="8386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お問い合わせ先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広島共立病院　地域連携部</a:t>
            </a: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広島市安佐南区中須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丁目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20-20</a:t>
            </a: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０８２－８７９－１１１１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EB07947F-8B32-4CCE-9529-919A1A1C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15" y="6717565"/>
            <a:ext cx="2932113" cy="1763712"/>
          </a:xfrm>
          <a:prstGeom prst="roundRect">
            <a:avLst>
              <a:gd name="adj" fmla="val 1669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5400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地域の皆さまの健康作りを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サポートさせて頂いています。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個別でのご相談も承っております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ので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皆さまお誘い合わせの上、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お気軽にお立ち寄りください。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お待ちしております♪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4DFA3EB-B69C-4837-A893-0FF9B6BAECB0}"/>
              </a:ext>
            </a:extLst>
          </p:cNvPr>
          <p:cNvSpPr txBox="1"/>
          <p:nvPr/>
        </p:nvSpPr>
        <p:spPr>
          <a:xfrm>
            <a:off x="251918" y="8544734"/>
            <a:ext cx="3401746" cy="86177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主催：広島共立病院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後援：安佐南区役所・安佐医師会・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安佐南区医師会・安佐歯科医師会・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安佐薬剤師会（順不同）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CB40034-BA69-4938-A09A-56FB4A0072E0}"/>
              </a:ext>
            </a:extLst>
          </p:cNvPr>
          <p:cNvSpPr txBox="1"/>
          <p:nvPr/>
        </p:nvSpPr>
        <p:spPr>
          <a:xfrm>
            <a:off x="95534" y="9447798"/>
            <a:ext cx="6701051" cy="4770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ja-JP" altLang="ja-JP" sz="1400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※変更となる場合がございますので、お問い合わせいただくか、市民と市政・</a:t>
            </a:r>
            <a:endParaRPr lang="en-US" altLang="ja-JP" sz="1400" u="dottedHeavy" kern="100" dirty="0">
              <a:effectLst/>
              <a:uFill>
                <a:solidFill>
                  <a:srgbClr val="00FF00"/>
                </a:solidFill>
              </a:uFill>
              <a:latin typeface="Century" panose="02040604050505020304" pitchFamily="18" charset="0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ja-JP" sz="1400" u="dottedHeavy" kern="100" dirty="0">
                <a:effectLst/>
                <a:uFill>
                  <a:solidFill>
                    <a:srgbClr val="00FF00"/>
                  </a:solidFill>
                </a:u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中国新聞・当院ホームページでご確認ください。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70B7431-36C7-412F-9C26-267B3660361E}"/>
              </a:ext>
            </a:extLst>
          </p:cNvPr>
          <p:cNvSpPr txBox="1"/>
          <p:nvPr/>
        </p:nvSpPr>
        <p:spPr>
          <a:xfrm>
            <a:off x="127926" y="4306395"/>
            <a:ext cx="6700873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　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endParaRPr kumimoji="1"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　安佐南区総合福祉センター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階大会議室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（安佐南区中須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38-13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〇参加費　無料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〇参加対象　地域住民のみなさま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7A3B25B-3586-0BC8-69B4-D84B7DE7C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6"/>
            <a:ext cx="6858000" cy="37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82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198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AR丸ゴシック体M</vt:lpstr>
      <vt:lpstr>HGS創英角ﾎﾟｯﾌﾟ体</vt:lpstr>
      <vt:lpstr>HG丸ｺﾞｼｯｸM-PRO</vt:lpstr>
      <vt:lpstr>HG創英角ﾎﾟｯﾌﾟ体</vt:lpstr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地域連携室</dc:creator>
  <cp:lastModifiedBy>広島共立病院</cp:lastModifiedBy>
  <cp:revision>30</cp:revision>
  <dcterms:created xsi:type="dcterms:W3CDTF">2021-12-23T00:56:59Z</dcterms:created>
  <dcterms:modified xsi:type="dcterms:W3CDTF">2025-05-13T04:29:05Z</dcterms:modified>
</cp:coreProperties>
</file>